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14"/>
  </p:notesMasterIdLst>
  <p:sldIdLst>
    <p:sldId id="318" r:id="rId4"/>
    <p:sldId id="295" r:id="rId5"/>
    <p:sldId id="305" r:id="rId6"/>
    <p:sldId id="319" r:id="rId7"/>
    <p:sldId id="271" r:id="rId8"/>
    <p:sldId id="313" r:id="rId9"/>
    <p:sldId id="320" r:id="rId10"/>
    <p:sldId id="304" r:id="rId11"/>
    <p:sldId id="281" r:id="rId12"/>
    <p:sldId id="31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F026F-76B2-4D5C-86A8-AC9A84056093}" v="13" dt="2021-08-14T16:35:08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45" autoAdjust="0"/>
    <p:restoredTop sz="96196" autoAdjust="0"/>
  </p:normalViewPr>
  <p:slideViewPr>
    <p:cSldViewPr snapToGrid="0" showGuides="1">
      <p:cViewPr varScale="1">
        <p:scale>
          <a:sx n="73" d="100"/>
          <a:sy n="73" d="100"/>
        </p:scale>
        <p:origin x="90" y="768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ub Nosek" userId="2a6309cf-06f8-46bf-bba1-d91c8ef7c834" providerId="ADAL" clId="{90EB7C3F-41A6-4CEF-8598-2F00260A1F7A}"/>
    <pc:docChg chg="undo custSel delSld modSld">
      <pc:chgData name="Jakub Nosek" userId="2a6309cf-06f8-46bf-bba1-d91c8ef7c834" providerId="ADAL" clId="{90EB7C3F-41A6-4CEF-8598-2F00260A1F7A}" dt="2021-08-14T17:04:19.040" v="2" actId="47"/>
      <pc:docMkLst>
        <pc:docMk/>
      </pc:docMkLst>
      <pc:sldChg chg="del">
        <pc:chgData name="Jakub Nosek" userId="2a6309cf-06f8-46bf-bba1-d91c8ef7c834" providerId="ADAL" clId="{90EB7C3F-41A6-4CEF-8598-2F00260A1F7A}" dt="2021-08-14T17:04:19.040" v="2" actId="47"/>
        <pc:sldMkLst>
          <pc:docMk/>
          <pc:sldMk cId="3347399745" sldId="276"/>
        </pc:sldMkLst>
      </pc:sldChg>
      <pc:sldChg chg="modSp mod">
        <pc:chgData name="Jakub Nosek" userId="2a6309cf-06f8-46bf-bba1-d91c8ef7c834" providerId="ADAL" clId="{90EB7C3F-41A6-4CEF-8598-2F00260A1F7A}" dt="2021-08-14T17:02:34.529" v="1" actId="2711"/>
        <pc:sldMkLst>
          <pc:docMk/>
          <pc:sldMk cId="367450751" sldId="318"/>
        </pc:sldMkLst>
        <pc:spChg chg="mod">
          <ac:chgData name="Jakub Nosek" userId="2a6309cf-06f8-46bf-bba1-d91c8ef7c834" providerId="ADAL" clId="{90EB7C3F-41A6-4CEF-8598-2F00260A1F7A}" dt="2021-08-14T17:02:34.529" v="1" actId="2711"/>
          <ac:spMkLst>
            <pc:docMk/>
            <pc:sldMk cId="367450751" sldId="318"/>
            <ac:spMk id="6" creationId="{B8C70D55-8FF6-40DA-9EA1-48105DE61A65}"/>
          </ac:spMkLst>
        </pc:spChg>
      </pc:sldChg>
      <pc:sldMasterChg chg="delSldLayout">
        <pc:chgData name="Jakub Nosek" userId="2a6309cf-06f8-46bf-bba1-d91c8ef7c834" providerId="ADAL" clId="{90EB7C3F-41A6-4CEF-8598-2F00260A1F7A}" dt="2021-08-14T17:04:19.040" v="2" actId="47"/>
        <pc:sldMasterMkLst>
          <pc:docMk/>
          <pc:sldMasterMk cId="1086816533" sldId="2147483656"/>
        </pc:sldMasterMkLst>
        <pc:sldLayoutChg chg="del">
          <pc:chgData name="Jakub Nosek" userId="2a6309cf-06f8-46bf-bba1-d91c8ef7c834" providerId="ADAL" clId="{90EB7C3F-41A6-4CEF-8598-2F00260A1F7A}" dt="2021-08-14T17:04:19.040" v="2" actId="47"/>
          <pc:sldLayoutMkLst>
            <pc:docMk/>
            <pc:sldMasterMk cId="1086816533" sldId="2147483656"/>
            <pc:sldLayoutMk cId="1322428758" sldId="2147483660"/>
          </pc:sldLayoutMkLst>
        </pc:sldLayoutChg>
      </pc:sldMasterChg>
    </pc:docChg>
  </pc:docChgLst>
  <pc:docChgLst>
    <pc:chgData name="Jakub Nosek" userId="2a6309cf-06f8-46bf-bba1-d91c8ef7c834" providerId="ADAL" clId="{1D2F026F-76B2-4D5C-86A8-AC9A84056093}"/>
    <pc:docChg chg="undo redo custSel addSld delSld modSld sldOrd">
      <pc:chgData name="Jakub Nosek" userId="2a6309cf-06f8-46bf-bba1-d91c8ef7c834" providerId="ADAL" clId="{1D2F026F-76B2-4D5C-86A8-AC9A84056093}" dt="2021-08-14T17:00:46.174" v="888" actId="20577"/>
      <pc:docMkLst>
        <pc:docMk/>
      </pc:docMkLst>
      <pc:sldChg chg="del">
        <pc:chgData name="Jakub Nosek" userId="2a6309cf-06f8-46bf-bba1-d91c8ef7c834" providerId="ADAL" clId="{1D2F026F-76B2-4D5C-86A8-AC9A84056093}" dt="2021-08-14T16:43:06.844" v="515" actId="47"/>
        <pc:sldMkLst>
          <pc:docMk/>
          <pc:sldMk cId="313758320" sldId="257"/>
        </pc:sldMkLst>
      </pc:sldChg>
      <pc:sldChg chg="del">
        <pc:chgData name="Jakub Nosek" userId="2a6309cf-06f8-46bf-bba1-d91c8ef7c834" providerId="ADAL" clId="{1D2F026F-76B2-4D5C-86A8-AC9A84056093}" dt="2021-08-14T16:43:11.850" v="517" actId="47"/>
        <pc:sldMkLst>
          <pc:docMk/>
          <pc:sldMk cId="212682184" sldId="258"/>
        </pc:sldMkLst>
      </pc:sldChg>
      <pc:sldChg chg="del">
        <pc:chgData name="Jakub Nosek" userId="2a6309cf-06f8-46bf-bba1-d91c8ef7c834" providerId="ADAL" clId="{1D2F026F-76B2-4D5C-86A8-AC9A84056093}" dt="2021-08-14T16:43:08.140" v="516" actId="47"/>
        <pc:sldMkLst>
          <pc:docMk/>
          <pc:sldMk cId="486176497" sldId="259"/>
        </pc:sldMkLst>
      </pc:sldChg>
      <pc:sldChg chg="delSp modSp mod">
        <pc:chgData name="Jakub Nosek" userId="2a6309cf-06f8-46bf-bba1-d91c8ef7c834" providerId="ADAL" clId="{1D2F026F-76B2-4D5C-86A8-AC9A84056093}" dt="2021-08-14T16:01:45.723" v="96" actId="1076"/>
        <pc:sldMkLst>
          <pc:docMk/>
          <pc:sldMk cId="2116302824" sldId="271"/>
        </pc:sldMkLst>
        <pc:spChg chg="mod">
          <ac:chgData name="Jakub Nosek" userId="2a6309cf-06f8-46bf-bba1-d91c8ef7c834" providerId="ADAL" clId="{1D2F026F-76B2-4D5C-86A8-AC9A84056093}" dt="2021-08-14T16:01:45.723" v="96" actId="1076"/>
          <ac:spMkLst>
            <pc:docMk/>
            <pc:sldMk cId="2116302824" sldId="271"/>
            <ac:spMk id="19" creationId="{9C5785E5-E343-4372-801A-DBC1D253C837}"/>
          </ac:spMkLst>
        </pc:spChg>
        <pc:spChg chg="del">
          <ac:chgData name="Jakub Nosek" userId="2a6309cf-06f8-46bf-bba1-d91c8ef7c834" providerId="ADAL" clId="{1D2F026F-76B2-4D5C-86A8-AC9A84056093}" dt="2021-08-14T16:01:29.130" v="72" actId="478"/>
          <ac:spMkLst>
            <pc:docMk/>
            <pc:sldMk cId="2116302824" sldId="271"/>
            <ac:spMk id="20" creationId="{41CE6B9E-73E2-4B38-98C5-2C3C5D875F26}"/>
          </ac:spMkLst>
        </pc:spChg>
      </pc:sldChg>
      <pc:sldChg chg="del">
        <pc:chgData name="Jakub Nosek" userId="2a6309cf-06f8-46bf-bba1-d91c8ef7c834" providerId="ADAL" clId="{1D2F026F-76B2-4D5C-86A8-AC9A84056093}" dt="2021-08-14T16:05:47.796" v="152" actId="47"/>
        <pc:sldMkLst>
          <pc:docMk/>
          <pc:sldMk cId="624062513" sldId="274"/>
        </pc:sldMkLst>
      </pc:sldChg>
      <pc:sldChg chg="del">
        <pc:chgData name="Jakub Nosek" userId="2a6309cf-06f8-46bf-bba1-d91c8ef7c834" providerId="ADAL" clId="{1D2F026F-76B2-4D5C-86A8-AC9A84056093}" dt="2021-08-14T16:43:01.431" v="514" actId="47"/>
        <pc:sldMkLst>
          <pc:docMk/>
          <pc:sldMk cId="1956500138" sldId="275"/>
        </pc:sldMkLst>
      </pc:sldChg>
      <pc:sldChg chg="del">
        <pc:chgData name="Jakub Nosek" userId="2a6309cf-06f8-46bf-bba1-d91c8ef7c834" providerId="ADAL" clId="{1D2F026F-76B2-4D5C-86A8-AC9A84056093}" dt="2021-08-14T16:05:51.445" v="154" actId="47"/>
        <pc:sldMkLst>
          <pc:docMk/>
          <pc:sldMk cId="4200000714" sldId="277"/>
        </pc:sldMkLst>
      </pc:sldChg>
      <pc:sldChg chg="del">
        <pc:chgData name="Jakub Nosek" userId="2a6309cf-06f8-46bf-bba1-d91c8ef7c834" providerId="ADAL" clId="{1D2F026F-76B2-4D5C-86A8-AC9A84056093}" dt="2021-08-14T16:05:50.148" v="153" actId="47"/>
        <pc:sldMkLst>
          <pc:docMk/>
          <pc:sldMk cId="2720491299" sldId="278"/>
        </pc:sldMkLst>
      </pc:sldChg>
      <pc:sldChg chg="del">
        <pc:chgData name="Jakub Nosek" userId="2a6309cf-06f8-46bf-bba1-d91c8ef7c834" providerId="ADAL" clId="{1D2F026F-76B2-4D5C-86A8-AC9A84056093}" dt="2021-08-14T16:05:53.503" v="155" actId="47"/>
        <pc:sldMkLst>
          <pc:docMk/>
          <pc:sldMk cId="1823802265" sldId="279"/>
        </pc:sldMkLst>
      </pc:sldChg>
      <pc:sldChg chg="del">
        <pc:chgData name="Jakub Nosek" userId="2a6309cf-06f8-46bf-bba1-d91c8ef7c834" providerId="ADAL" clId="{1D2F026F-76B2-4D5C-86A8-AC9A84056093}" dt="2021-08-14T16:05:55.119" v="156" actId="47"/>
        <pc:sldMkLst>
          <pc:docMk/>
          <pc:sldMk cId="349901301" sldId="280"/>
        </pc:sldMkLst>
      </pc:sldChg>
      <pc:sldChg chg="delSp modSp mod ord">
        <pc:chgData name="Jakub Nosek" userId="2a6309cf-06f8-46bf-bba1-d91c8ef7c834" providerId="ADAL" clId="{1D2F026F-76B2-4D5C-86A8-AC9A84056093}" dt="2021-08-14T17:00:46.174" v="888" actId="20577"/>
        <pc:sldMkLst>
          <pc:docMk/>
          <pc:sldMk cId="2241350302" sldId="281"/>
        </pc:sldMkLst>
        <pc:spChg chg="del mod">
          <ac:chgData name="Jakub Nosek" userId="2a6309cf-06f8-46bf-bba1-d91c8ef7c834" providerId="ADAL" clId="{1D2F026F-76B2-4D5C-86A8-AC9A84056093}" dt="2021-08-14T16:06:57.676" v="172" actId="478"/>
          <ac:spMkLst>
            <pc:docMk/>
            <pc:sldMk cId="2241350302" sldId="281"/>
            <ac:spMk id="2" creationId="{967A67F9-E8A7-4149-B3C4-5EB21D0DB703}"/>
          </ac:spMkLst>
        </pc:spChg>
        <pc:spChg chg="mod">
          <ac:chgData name="Jakub Nosek" userId="2a6309cf-06f8-46bf-bba1-d91c8ef7c834" providerId="ADAL" clId="{1D2F026F-76B2-4D5C-86A8-AC9A84056093}" dt="2021-08-14T17:00:46.174" v="888" actId="20577"/>
          <ac:spMkLst>
            <pc:docMk/>
            <pc:sldMk cId="2241350302" sldId="281"/>
            <ac:spMk id="3" creationId="{EA9DD805-802D-44BE-B991-EC24997F7FF3}"/>
          </ac:spMkLst>
        </pc:spChg>
        <pc:spChg chg="del mod topLvl">
          <ac:chgData name="Jakub Nosek" userId="2a6309cf-06f8-46bf-bba1-d91c8ef7c834" providerId="ADAL" clId="{1D2F026F-76B2-4D5C-86A8-AC9A84056093}" dt="2021-08-14T16:06:10.020" v="160" actId="478"/>
          <ac:spMkLst>
            <pc:docMk/>
            <pc:sldMk cId="2241350302" sldId="281"/>
            <ac:spMk id="5" creationId="{4740AC5C-3116-4DAB-8F52-1A9CEB2927AF}"/>
          </ac:spMkLst>
        </pc:spChg>
        <pc:spChg chg="del">
          <ac:chgData name="Jakub Nosek" userId="2a6309cf-06f8-46bf-bba1-d91c8ef7c834" providerId="ADAL" clId="{1D2F026F-76B2-4D5C-86A8-AC9A84056093}" dt="2021-08-14T16:06:05.372" v="157" actId="478"/>
          <ac:spMkLst>
            <pc:docMk/>
            <pc:sldMk cId="2241350302" sldId="281"/>
            <ac:spMk id="6" creationId="{500F9E51-7DC1-4198-9CE2-B5836B6D0D35}"/>
          </ac:spMkLst>
        </pc:spChg>
        <pc:spChg chg="mod topLvl">
          <ac:chgData name="Jakub Nosek" userId="2a6309cf-06f8-46bf-bba1-d91c8ef7c834" providerId="ADAL" clId="{1D2F026F-76B2-4D5C-86A8-AC9A84056093}" dt="2021-08-14T16:59:59.967" v="841" actId="14100"/>
          <ac:spMkLst>
            <pc:docMk/>
            <pc:sldMk cId="2241350302" sldId="281"/>
            <ac:spMk id="7" creationId="{5FB74E03-AD7B-4F32-89FC-06147EFF4CED}"/>
          </ac:spMkLst>
        </pc:spChg>
        <pc:grpChg chg="del">
          <ac:chgData name="Jakub Nosek" userId="2a6309cf-06f8-46bf-bba1-d91c8ef7c834" providerId="ADAL" clId="{1D2F026F-76B2-4D5C-86A8-AC9A84056093}" dt="2021-08-14T16:06:10.020" v="160" actId="478"/>
          <ac:grpSpMkLst>
            <pc:docMk/>
            <pc:sldMk cId="2241350302" sldId="281"/>
            <ac:grpSpMk id="4" creationId="{A9107284-202D-4D0E-8C05-3F4364EACD94}"/>
          </ac:grpSpMkLst>
        </pc:grpChg>
      </pc:sldChg>
      <pc:sldChg chg="del">
        <pc:chgData name="Jakub Nosek" userId="2a6309cf-06f8-46bf-bba1-d91c8ef7c834" providerId="ADAL" clId="{1D2F026F-76B2-4D5C-86A8-AC9A84056093}" dt="2021-08-14T16:25:05.296" v="289" actId="47"/>
        <pc:sldMkLst>
          <pc:docMk/>
          <pc:sldMk cId="4169082968" sldId="282"/>
        </pc:sldMkLst>
      </pc:sldChg>
      <pc:sldChg chg="del">
        <pc:chgData name="Jakub Nosek" userId="2a6309cf-06f8-46bf-bba1-d91c8ef7c834" providerId="ADAL" clId="{1D2F026F-76B2-4D5C-86A8-AC9A84056093}" dt="2021-08-14T16:25:03.844" v="288" actId="47"/>
        <pc:sldMkLst>
          <pc:docMk/>
          <pc:sldMk cId="2300285390" sldId="283"/>
        </pc:sldMkLst>
      </pc:sldChg>
      <pc:sldChg chg="del">
        <pc:chgData name="Jakub Nosek" userId="2a6309cf-06f8-46bf-bba1-d91c8ef7c834" providerId="ADAL" clId="{1D2F026F-76B2-4D5C-86A8-AC9A84056093}" dt="2021-08-14T16:10:25.908" v="218" actId="47"/>
        <pc:sldMkLst>
          <pc:docMk/>
          <pc:sldMk cId="2236049700" sldId="284"/>
        </pc:sldMkLst>
      </pc:sldChg>
      <pc:sldChg chg="del">
        <pc:chgData name="Jakub Nosek" userId="2a6309cf-06f8-46bf-bba1-d91c8ef7c834" providerId="ADAL" clId="{1D2F026F-76B2-4D5C-86A8-AC9A84056093}" dt="2021-08-14T16:10:28.446" v="219" actId="47"/>
        <pc:sldMkLst>
          <pc:docMk/>
          <pc:sldMk cId="3265416263" sldId="285"/>
        </pc:sldMkLst>
      </pc:sldChg>
      <pc:sldChg chg="del">
        <pc:chgData name="Jakub Nosek" userId="2a6309cf-06f8-46bf-bba1-d91c8ef7c834" providerId="ADAL" clId="{1D2F026F-76B2-4D5C-86A8-AC9A84056093}" dt="2021-08-14T16:42:54.443" v="512" actId="47"/>
        <pc:sldMkLst>
          <pc:docMk/>
          <pc:sldMk cId="4087399440" sldId="286"/>
        </pc:sldMkLst>
      </pc:sldChg>
      <pc:sldChg chg="del">
        <pc:chgData name="Jakub Nosek" userId="2a6309cf-06f8-46bf-bba1-d91c8ef7c834" providerId="ADAL" clId="{1D2F026F-76B2-4D5C-86A8-AC9A84056093}" dt="2021-08-14T16:10:20.305" v="215" actId="47"/>
        <pc:sldMkLst>
          <pc:docMk/>
          <pc:sldMk cId="3161881074" sldId="287"/>
        </pc:sldMkLst>
      </pc:sldChg>
      <pc:sldChg chg="del">
        <pc:chgData name="Jakub Nosek" userId="2a6309cf-06f8-46bf-bba1-d91c8ef7c834" providerId="ADAL" clId="{1D2F026F-76B2-4D5C-86A8-AC9A84056093}" dt="2021-08-14T16:25:08.777" v="290" actId="47"/>
        <pc:sldMkLst>
          <pc:docMk/>
          <pc:sldMk cId="1299181792" sldId="288"/>
        </pc:sldMkLst>
      </pc:sldChg>
      <pc:sldChg chg="del">
        <pc:chgData name="Jakub Nosek" userId="2a6309cf-06f8-46bf-bba1-d91c8ef7c834" providerId="ADAL" clId="{1D2F026F-76B2-4D5C-86A8-AC9A84056093}" dt="2021-08-14T16:10:23.532" v="217" actId="47"/>
        <pc:sldMkLst>
          <pc:docMk/>
          <pc:sldMk cId="3432990251" sldId="289"/>
        </pc:sldMkLst>
      </pc:sldChg>
      <pc:sldChg chg="del">
        <pc:chgData name="Jakub Nosek" userId="2a6309cf-06f8-46bf-bba1-d91c8ef7c834" providerId="ADAL" clId="{1D2F026F-76B2-4D5C-86A8-AC9A84056093}" dt="2021-08-14T16:42:55.044" v="513" actId="47"/>
        <pc:sldMkLst>
          <pc:docMk/>
          <pc:sldMk cId="497594457" sldId="291"/>
        </pc:sldMkLst>
      </pc:sldChg>
      <pc:sldChg chg="del">
        <pc:chgData name="Jakub Nosek" userId="2a6309cf-06f8-46bf-bba1-d91c8ef7c834" providerId="ADAL" clId="{1D2F026F-76B2-4D5C-86A8-AC9A84056093}" dt="2021-08-14T16:10:29.483" v="220" actId="47"/>
        <pc:sldMkLst>
          <pc:docMk/>
          <pc:sldMk cId="1815976364" sldId="292"/>
        </pc:sldMkLst>
      </pc:sldChg>
      <pc:sldChg chg="del">
        <pc:chgData name="Jakub Nosek" userId="2a6309cf-06f8-46bf-bba1-d91c8ef7c834" providerId="ADAL" clId="{1D2F026F-76B2-4D5C-86A8-AC9A84056093}" dt="2021-08-14T16:10:31.414" v="221" actId="47"/>
        <pc:sldMkLst>
          <pc:docMk/>
          <pc:sldMk cId="2922752646" sldId="293"/>
        </pc:sldMkLst>
      </pc:sldChg>
      <pc:sldChg chg="del">
        <pc:chgData name="Jakub Nosek" userId="2a6309cf-06f8-46bf-bba1-d91c8ef7c834" providerId="ADAL" clId="{1D2F026F-76B2-4D5C-86A8-AC9A84056093}" dt="2021-08-14T16:10:22.573" v="216" actId="47"/>
        <pc:sldMkLst>
          <pc:docMk/>
          <pc:sldMk cId="3432588958" sldId="294"/>
        </pc:sldMkLst>
      </pc:sldChg>
      <pc:sldChg chg="addSp delSp modSp mod ord">
        <pc:chgData name="Jakub Nosek" userId="2a6309cf-06f8-46bf-bba1-d91c8ef7c834" providerId="ADAL" clId="{1D2F026F-76B2-4D5C-86A8-AC9A84056093}" dt="2021-08-14T16:54:20.976" v="728" actId="6549"/>
        <pc:sldMkLst>
          <pc:docMk/>
          <pc:sldMk cId="3004403799" sldId="295"/>
        </pc:sldMkLst>
        <pc:spChg chg="mod">
          <ac:chgData name="Jakub Nosek" userId="2a6309cf-06f8-46bf-bba1-d91c8ef7c834" providerId="ADAL" clId="{1D2F026F-76B2-4D5C-86A8-AC9A84056093}" dt="2021-08-14T16:26:01.088" v="302" actId="1076"/>
          <ac:spMkLst>
            <pc:docMk/>
            <pc:sldMk cId="3004403799" sldId="295"/>
            <ac:spMk id="2" creationId="{206381AD-4C2B-4745-99B1-0BBCE6131A71}"/>
          </ac:spMkLst>
        </pc:spChg>
        <pc:spChg chg="mod">
          <ac:chgData name="Jakub Nosek" userId="2a6309cf-06f8-46bf-bba1-d91c8ef7c834" providerId="ADAL" clId="{1D2F026F-76B2-4D5C-86A8-AC9A84056093}" dt="2021-08-14T16:51:58.478" v="713" actId="255"/>
          <ac:spMkLst>
            <pc:docMk/>
            <pc:sldMk cId="3004403799" sldId="295"/>
            <ac:spMk id="6" creationId="{B1DDED5B-C50B-4DE0-823C-8ED7CE9FC997}"/>
          </ac:spMkLst>
        </pc:spChg>
        <pc:spChg chg="mod">
          <ac:chgData name="Jakub Nosek" userId="2a6309cf-06f8-46bf-bba1-d91c8ef7c834" providerId="ADAL" clId="{1D2F026F-76B2-4D5C-86A8-AC9A84056093}" dt="2021-08-14T16:52:04.247" v="714" actId="255"/>
          <ac:spMkLst>
            <pc:docMk/>
            <pc:sldMk cId="3004403799" sldId="295"/>
            <ac:spMk id="10" creationId="{260C59F8-0985-475C-823F-0E5CA83B7396}"/>
          </ac:spMkLst>
        </pc:spChg>
        <pc:spChg chg="mod">
          <ac:chgData name="Jakub Nosek" userId="2a6309cf-06f8-46bf-bba1-d91c8ef7c834" providerId="ADAL" clId="{1D2F026F-76B2-4D5C-86A8-AC9A84056093}" dt="2021-08-14T16:52:11.918" v="716" actId="255"/>
          <ac:spMkLst>
            <pc:docMk/>
            <pc:sldMk cId="3004403799" sldId="295"/>
            <ac:spMk id="14" creationId="{EDFA86D6-5E4F-4311-A4CE-661CD10B5C52}"/>
          </ac:spMkLst>
        </pc:spChg>
        <pc:spChg chg="del mod">
          <ac:chgData name="Jakub Nosek" userId="2a6309cf-06f8-46bf-bba1-d91c8ef7c834" providerId="ADAL" clId="{1D2F026F-76B2-4D5C-86A8-AC9A84056093}" dt="2021-08-14T16:30:52.237" v="413" actId="478"/>
          <ac:spMkLst>
            <pc:docMk/>
            <pc:sldMk cId="3004403799" sldId="295"/>
            <ac:spMk id="18" creationId="{F511972B-3E6D-49E5-B178-9693DF8CDE12}"/>
          </ac:spMkLst>
        </pc:spChg>
        <pc:spChg chg="add mod">
          <ac:chgData name="Jakub Nosek" userId="2a6309cf-06f8-46bf-bba1-d91c8ef7c834" providerId="ADAL" clId="{1D2F026F-76B2-4D5C-86A8-AC9A84056093}" dt="2021-08-14T16:29:05.829" v="360" actId="1076"/>
          <ac:spMkLst>
            <pc:docMk/>
            <pc:sldMk cId="3004403799" sldId="295"/>
            <ac:spMk id="35" creationId="{920E4C49-82EE-4CA0-8F65-329D7A9B4C83}"/>
          </ac:spMkLst>
        </pc:spChg>
        <pc:spChg chg="add mod">
          <ac:chgData name="Jakub Nosek" userId="2a6309cf-06f8-46bf-bba1-d91c8ef7c834" providerId="ADAL" clId="{1D2F026F-76B2-4D5C-86A8-AC9A84056093}" dt="2021-08-14T16:54:20.976" v="728" actId="6549"/>
          <ac:spMkLst>
            <pc:docMk/>
            <pc:sldMk cId="3004403799" sldId="295"/>
            <ac:spMk id="40" creationId="{0F06C610-ADE8-439D-967D-974A8EC75735}"/>
          </ac:spMkLst>
        </pc:spChg>
        <pc:grpChg chg="del">
          <ac:chgData name="Jakub Nosek" userId="2a6309cf-06f8-46bf-bba1-d91c8ef7c834" providerId="ADAL" clId="{1D2F026F-76B2-4D5C-86A8-AC9A84056093}" dt="2021-08-14T16:28:04.389" v="316" actId="478"/>
          <ac:grpSpMkLst>
            <pc:docMk/>
            <pc:sldMk cId="3004403799" sldId="295"/>
            <ac:grpSpMk id="7" creationId="{5DEEA613-8C5A-4681-9DD0-8F4937AD36BA}"/>
          </ac:grpSpMkLst>
        </pc:grpChg>
        <pc:grpChg chg="del">
          <ac:chgData name="Jakub Nosek" userId="2a6309cf-06f8-46bf-bba1-d91c8ef7c834" providerId="ADAL" clId="{1D2F026F-76B2-4D5C-86A8-AC9A84056093}" dt="2021-08-14T16:28:04.389" v="316" actId="478"/>
          <ac:grpSpMkLst>
            <pc:docMk/>
            <pc:sldMk cId="3004403799" sldId="295"/>
            <ac:grpSpMk id="11" creationId="{5A12BCBD-CBCD-4383-BBB5-73A378040294}"/>
          </ac:grpSpMkLst>
        </pc:grpChg>
        <pc:grpChg chg="del">
          <ac:chgData name="Jakub Nosek" userId="2a6309cf-06f8-46bf-bba1-d91c8ef7c834" providerId="ADAL" clId="{1D2F026F-76B2-4D5C-86A8-AC9A84056093}" dt="2021-08-14T16:28:04.389" v="316" actId="478"/>
          <ac:grpSpMkLst>
            <pc:docMk/>
            <pc:sldMk cId="3004403799" sldId="295"/>
            <ac:grpSpMk id="15" creationId="{6BD132C9-6B1C-4C7A-82BE-69CEABDC616E}"/>
          </ac:grpSpMkLst>
        </pc:grpChg>
        <pc:grpChg chg="del">
          <ac:chgData name="Jakub Nosek" userId="2a6309cf-06f8-46bf-bba1-d91c8ef7c834" providerId="ADAL" clId="{1D2F026F-76B2-4D5C-86A8-AC9A84056093}" dt="2021-08-14T16:28:04.389" v="316" actId="478"/>
          <ac:grpSpMkLst>
            <pc:docMk/>
            <pc:sldMk cId="3004403799" sldId="295"/>
            <ac:grpSpMk id="19" creationId="{A3F7C834-355D-460F-A607-376C03C31533}"/>
          </ac:grpSpMkLst>
        </pc:grpChg>
        <pc:cxnChg chg="mod">
          <ac:chgData name="Jakub Nosek" userId="2a6309cf-06f8-46bf-bba1-d91c8ef7c834" providerId="ADAL" clId="{1D2F026F-76B2-4D5C-86A8-AC9A84056093}" dt="2021-08-14T16:51:58.478" v="713" actId="255"/>
          <ac:cxnSpMkLst>
            <pc:docMk/>
            <pc:sldMk cId="3004403799" sldId="295"/>
            <ac:cxnSpMk id="3" creationId="{AA70B750-EA39-48ED-9B99-5F47A30FA7F5}"/>
          </ac:cxnSpMkLst>
        </pc:cxnChg>
        <pc:cxnChg chg="mod">
          <ac:chgData name="Jakub Nosek" userId="2a6309cf-06f8-46bf-bba1-d91c8ef7c834" providerId="ADAL" clId="{1D2F026F-76B2-4D5C-86A8-AC9A84056093}" dt="2021-08-14T16:52:04.247" v="714" actId="255"/>
          <ac:cxnSpMkLst>
            <pc:docMk/>
            <pc:sldMk cId="3004403799" sldId="295"/>
            <ac:cxnSpMk id="4" creationId="{A7EA4309-F83E-4A04-8A1F-44B0E5807055}"/>
          </ac:cxnSpMkLst>
        </pc:cxnChg>
        <pc:cxnChg chg="mod">
          <ac:chgData name="Jakub Nosek" userId="2a6309cf-06f8-46bf-bba1-d91c8ef7c834" providerId="ADAL" clId="{1D2F026F-76B2-4D5C-86A8-AC9A84056093}" dt="2021-08-14T16:30:52.237" v="413" actId="478"/>
          <ac:cxnSpMkLst>
            <pc:docMk/>
            <pc:sldMk cId="3004403799" sldId="295"/>
            <ac:cxnSpMk id="5" creationId="{5F357710-A264-4C51-9344-EBB487CDF66C}"/>
          </ac:cxnSpMkLst>
        </pc:cxnChg>
        <pc:cxnChg chg="mod">
          <ac:chgData name="Jakub Nosek" userId="2a6309cf-06f8-46bf-bba1-d91c8ef7c834" providerId="ADAL" clId="{1D2F026F-76B2-4D5C-86A8-AC9A84056093}" dt="2021-08-14T16:52:11.918" v="716" actId="255"/>
          <ac:cxnSpMkLst>
            <pc:docMk/>
            <pc:sldMk cId="3004403799" sldId="295"/>
            <ac:cxnSpMk id="22" creationId="{45687A8E-0910-46CA-804A-A211A838B60C}"/>
          </ac:cxnSpMkLst>
        </pc:cxnChg>
        <pc:cxnChg chg="del mod">
          <ac:chgData name="Jakub Nosek" userId="2a6309cf-06f8-46bf-bba1-d91c8ef7c834" providerId="ADAL" clId="{1D2F026F-76B2-4D5C-86A8-AC9A84056093}" dt="2021-08-14T16:28:08.638" v="317" actId="478"/>
          <ac:cxnSpMkLst>
            <pc:docMk/>
            <pc:sldMk cId="3004403799" sldId="295"/>
            <ac:cxnSpMk id="23" creationId="{5F6E7955-5EAF-4A88-8082-1530B7E075AD}"/>
          </ac:cxnSpMkLst>
        </pc:cxnChg>
        <pc:cxnChg chg="del mod">
          <ac:chgData name="Jakub Nosek" userId="2a6309cf-06f8-46bf-bba1-d91c8ef7c834" providerId="ADAL" clId="{1D2F026F-76B2-4D5C-86A8-AC9A84056093}" dt="2021-08-14T16:28:08.638" v="317" actId="478"/>
          <ac:cxnSpMkLst>
            <pc:docMk/>
            <pc:sldMk cId="3004403799" sldId="295"/>
            <ac:cxnSpMk id="24" creationId="{8F87F9CA-79EE-402E-ABC7-66FF47E2B8CF}"/>
          </ac:cxnSpMkLst>
        </pc:cxnChg>
        <pc:cxnChg chg="del mod">
          <ac:chgData name="Jakub Nosek" userId="2a6309cf-06f8-46bf-bba1-d91c8ef7c834" providerId="ADAL" clId="{1D2F026F-76B2-4D5C-86A8-AC9A84056093}" dt="2021-08-14T16:28:08.638" v="317" actId="478"/>
          <ac:cxnSpMkLst>
            <pc:docMk/>
            <pc:sldMk cId="3004403799" sldId="295"/>
            <ac:cxnSpMk id="25" creationId="{73F25729-D5AE-4D16-9B4C-A86133F96EAC}"/>
          </ac:cxnSpMkLst>
        </pc:cxnChg>
        <pc:cxnChg chg="del mod">
          <ac:chgData name="Jakub Nosek" userId="2a6309cf-06f8-46bf-bba1-d91c8ef7c834" providerId="ADAL" clId="{1D2F026F-76B2-4D5C-86A8-AC9A84056093}" dt="2021-08-14T16:28:08.638" v="317" actId="478"/>
          <ac:cxnSpMkLst>
            <pc:docMk/>
            <pc:sldMk cId="3004403799" sldId="295"/>
            <ac:cxnSpMk id="26" creationId="{73F489D2-6398-4086-AC75-46F992944D5B}"/>
          </ac:cxnSpMkLst>
        </pc:cxnChg>
      </pc:sldChg>
      <pc:sldChg chg="del">
        <pc:chgData name="Jakub Nosek" userId="2a6309cf-06f8-46bf-bba1-d91c8ef7c834" providerId="ADAL" clId="{1D2F026F-76B2-4D5C-86A8-AC9A84056093}" dt="2021-08-14T16:10:50.401" v="222" actId="47"/>
        <pc:sldMkLst>
          <pc:docMk/>
          <pc:sldMk cId="1333573752" sldId="297"/>
        </pc:sldMkLst>
      </pc:sldChg>
      <pc:sldChg chg="del">
        <pc:chgData name="Jakub Nosek" userId="2a6309cf-06f8-46bf-bba1-d91c8ef7c834" providerId="ADAL" clId="{1D2F026F-76B2-4D5C-86A8-AC9A84056093}" dt="2021-08-14T16:25:13.969" v="291" actId="47"/>
        <pc:sldMkLst>
          <pc:docMk/>
          <pc:sldMk cId="3794804899" sldId="298"/>
        </pc:sldMkLst>
      </pc:sldChg>
      <pc:sldChg chg="del">
        <pc:chgData name="Jakub Nosek" userId="2a6309cf-06f8-46bf-bba1-d91c8ef7c834" providerId="ADAL" clId="{1D2F026F-76B2-4D5C-86A8-AC9A84056093}" dt="2021-08-14T16:11:26.308" v="228" actId="47"/>
        <pc:sldMkLst>
          <pc:docMk/>
          <pc:sldMk cId="679750258" sldId="299"/>
        </pc:sldMkLst>
      </pc:sldChg>
      <pc:sldChg chg="del">
        <pc:chgData name="Jakub Nosek" userId="2a6309cf-06f8-46bf-bba1-d91c8ef7c834" providerId="ADAL" clId="{1D2F026F-76B2-4D5C-86A8-AC9A84056093}" dt="2021-08-14T16:02:59.599" v="107" actId="47"/>
        <pc:sldMkLst>
          <pc:docMk/>
          <pc:sldMk cId="1531459975" sldId="300"/>
        </pc:sldMkLst>
      </pc:sldChg>
      <pc:sldChg chg="del">
        <pc:chgData name="Jakub Nosek" userId="2a6309cf-06f8-46bf-bba1-d91c8ef7c834" providerId="ADAL" clId="{1D2F026F-76B2-4D5C-86A8-AC9A84056093}" dt="2021-08-14T16:11:28.137" v="229" actId="47"/>
        <pc:sldMkLst>
          <pc:docMk/>
          <pc:sldMk cId="3182193705" sldId="301"/>
        </pc:sldMkLst>
      </pc:sldChg>
      <pc:sldChg chg="del">
        <pc:chgData name="Jakub Nosek" userId="2a6309cf-06f8-46bf-bba1-d91c8ef7c834" providerId="ADAL" clId="{1D2F026F-76B2-4D5C-86A8-AC9A84056093}" dt="2021-08-14T16:11:28.984" v="230" actId="47"/>
        <pc:sldMkLst>
          <pc:docMk/>
          <pc:sldMk cId="693040436" sldId="302"/>
        </pc:sldMkLst>
      </pc:sldChg>
      <pc:sldChg chg="del">
        <pc:chgData name="Jakub Nosek" userId="2a6309cf-06f8-46bf-bba1-d91c8ef7c834" providerId="ADAL" clId="{1D2F026F-76B2-4D5C-86A8-AC9A84056093}" dt="2021-08-14T16:11:30.442" v="231" actId="47"/>
        <pc:sldMkLst>
          <pc:docMk/>
          <pc:sldMk cId="528810742" sldId="303"/>
        </pc:sldMkLst>
      </pc:sldChg>
      <pc:sldChg chg="addSp delSp modSp mod ord">
        <pc:chgData name="Jakub Nosek" userId="2a6309cf-06f8-46bf-bba1-d91c8ef7c834" providerId="ADAL" clId="{1D2F026F-76B2-4D5C-86A8-AC9A84056093}" dt="2021-08-14T16:05:32.598" v="151"/>
        <pc:sldMkLst>
          <pc:docMk/>
          <pc:sldMk cId="1349625756" sldId="304"/>
        </pc:sldMkLst>
        <pc:spChg chg="del mod">
          <ac:chgData name="Jakub Nosek" userId="2a6309cf-06f8-46bf-bba1-d91c8ef7c834" providerId="ADAL" clId="{1D2F026F-76B2-4D5C-86A8-AC9A84056093}" dt="2021-08-14T16:04:26.667" v="134" actId="478"/>
          <ac:spMkLst>
            <pc:docMk/>
            <pc:sldMk cId="1349625756" sldId="304"/>
            <ac:spMk id="2" creationId="{206381AD-4C2B-4745-99B1-0BBCE6131A71}"/>
          </ac:spMkLst>
        </pc:spChg>
        <pc:spChg chg="del">
          <ac:chgData name="Jakub Nosek" userId="2a6309cf-06f8-46bf-bba1-d91c8ef7c834" providerId="ADAL" clId="{1D2F026F-76B2-4D5C-86A8-AC9A84056093}" dt="2021-08-14T16:03:40.332" v="116" actId="478"/>
          <ac:spMkLst>
            <pc:docMk/>
            <pc:sldMk cId="1349625756" sldId="304"/>
            <ac:spMk id="3" creationId="{14EB78A4-1089-4107-82C9-A1392F5D744D}"/>
          </ac:spMkLst>
        </pc:spChg>
        <pc:spChg chg="del mod">
          <ac:chgData name="Jakub Nosek" userId="2a6309cf-06f8-46bf-bba1-d91c8ef7c834" providerId="ADAL" clId="{1D2F026F-76B2-4D5C-86A8-AC9A84056093}" dt="2021-08-14T16:03:34.061" v="114" actId="478"/>
          <ac:spMkLst>
            <pc:docMk/>
            <pc:sldMk cId="1349625756" sldId="304"/>
            <ac:spMk id="26" creationId="{9055608B-187E-4B1D-8820-88C22ABD3D38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0" creationId="{57759FD9-3C73-4452-8B50-C1B576E06658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1" creationId="{B216B727-21A9-4E0C-BF0B-FBFB0D2C675D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2" creationId="{F061BBA9-0D46-4ADC-9F17-A7EC6D4DDD2F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3" creationId="{57B8DF96-EA4E-4173-A95A-C9FC18A5B2A3}"/>
          </ac:spMkLst>
        </pc:spChg>
        <pc:spChg chg="del mod">
          <ac:chgData name="Jakub Nosek" userId="2a6309cf-06f8-46bf-bba1-d91c8ef7c834" providerId="ADAL" clId="{1D2F026F-76B2-4D5C-86A8-AC9A84056093}" dt="2021-08-14T16:03:47.701" v="119"/>
          <ac:spMkLst>
            <pc:docMk/>
            <pc:sldMk cId="1349625756" sldId="304"/>
            <ac:spMk id="34" creationId="{C2F7C660-CB64-440B-82E1-4A83477BE0DC}"/>
          </ac:spMkLst>
        </pc:spChg>
        <pc:spChg chg="del">
          <ac:chgData name="Jakub Nosek" userId="2a6309cf-06f8-46bf-bba1-d91c8ef7c834" providerId="ADAL" clId="{1D2F026F-76B2-4D5C-86A8-AC9A84056093}" dt="2021-08-14T16:03:49.170" v="120" actId="478"/>
          <ac:spMkLst>
            <pc:docMk/>
            <pc:sldMk cId="1349625756" sldId="304"/>
            <ac:spMk id="35" creationId="{19C63181-8633-4A31-AC36-0145D99A6C51}"/>
          </ac:spMkLst>
        </pc:spChg>
        <pc:spChg chg="del">
          <ac:chgData name="Jakub Nosek" userId="2a6309cf-06f8-46bf-bba1-d91c8ef7c834" providerId="ADAL" clId="{1D2F026F-76B2-4D5C-86A8-AC9A84056093}" dt="2021-08-14T16:03:49.170" v="120" actId="478"/>
          <ac:spMkLst>
            <pc:docMk/>
            <pc:sldMk cId="1349625756" sldId="304"/>
            <ac:spMk id="36" creationId="{34CC2C6B-9CBD-47DB-B142-302A79A257BC}"/>
          </ac:spMkLst>
        </pc:spChg>
        <pc:spChg chg="del">
          <ac:chgData name="Jakub Nosek" userId="2a6309cf-06f8-46bf-bba1-d91c8ef7c834" providerId="ADAL" clId="{1D2F026F-76B2-4D5C-86A8-AC9A84056093}" dt="2021-08-14T16:03:49.170" v="120" actId="478"/>
          <ac:spMkLst>
            <pc:docMk/>
            <pc:sldMk cId="1349625756" sldId="304"/>
            <ac:spMk id="37" creationId="{7F3B4964-A892-46CD-A1FF-0A18F741FF8C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8" creationId="{BF17164E-E2A4-4561-9FB5-E7DB80B3C04B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39" creationId="{E3C06B31-066A-4DFB-B9A8-45002ECA8A54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40" creationId="{69DFDB37-3423-4FD0-9AAB-32B4EAA33D3D}"/>
          </ac:spMkLst>
        </pc:spChg>
        <pc:spChg chg="del">
          <ac:chgData name="Jakub Nosek" userId="2a6309cf-06f8-46bf-bba1-d91c8ef7c834" providerId="ADAL" clId="{1D2F026F-76B2-4D5C-86A8-AC9A84056093}" dt="2021-08-14T16:03:58.292" v="125" actId="478"/>
          <ac:spMkLst>
            <pc:docMk/>
            <pc:sldMk cId="1349625756" sldId="304"/>
            <ac:spMk id="41" creationId="{5FC6AA6A-A126-48BC-AD35-01D9D4A77B2B}"/>
          </ac:spMkLst>
        </pc:spChg>
        <pc:grpChg chg="del">
          <ac:chgData name="Jakub Nosek" userId="2a6309cf-06f8-46bf-bba1-d91c8ef7c834" providerId="ADAL" clId="{1D2F026F-76B2-4D5C-86A8-AC9A84056093}" dt="2021-08-14T16:03:49.170" v="120" actId="478"/>
          <ac:grpSpMkLst>
            <pc:docMk/>
            <pc:sldMk cId="1349625756" sldId="304"/>
            <ac:grpSpMk id="4" creationId="{13E5A88C-459A-4150-ACF5-9856095F8761}"/>
          </ac:grpSpMkLst>
        </pc:grpChg>
        <pc:grpChg chg="del">
          <ac:chgData name="Jakub Nosek" userId="2a6309cf-06f8-46bf-bba1-d91c8ef7c834" providerId="ADAL" clId="{1D2F026F-76B2-4D5C-86A8-AC9A84056093}" dt="2021-08-14T16:03:50.675" v="121" actId="478"/>
          <ac:grpSpMkLst>
            <pc:docMk/>
            <pc:sldMk cId="1349625756" sldId="304"/>
            <ac:grpSpMk id="7" creationId="{E7E3E565-864B-4325-891A-FADC701926F6}"/>
          </ac:grpSpMkLst>
        </pc:grpChg>
        <pc:grpChg chg="del">
          <ac:chgData name="Jakub Nosek" userId="2a6309cf-06f8-46bf-bba1-d91c8ef7c834" providerId="ADAL" clId="{1D2F026F-76B2-4D5C-86A8-AC9A84056093}" dt="2021-08-14T16:03:49.170" v="120" actId="478"/>
          <ac:grpSpMkLst>
            <pc:docMk/>
            <pc:sldMk cId="1349625756" sldId="304"/>
            <ac:grpSpMk id="10" creationId="{8FAA898D-962F-4801-B0B4-DD89F28EEA21}"/>
          </ac:grpSpMkLst>
        </pc:grpChg>
        <pc:grpChg chg="del">
          <ac:chgData name="Jakub Nosek" userId="2a6309cf-06f8-46bf-bba1-d91c8ef7c834" providerId="ADAL" clId="{1D2F026F-76B2-4D5C-86A8-AC9A84056093}" dt="2021-08-14T16:03:49.170" v="120" actId="478"/>
          <ac:grpSpMkLst>
            <pc:docMk/>
            <pc:sldMk cId="1349625756" sldId="304"/>
            <ac:grpSpMk id="13" creationId="{DB74FFAC-1E70-4639-98A5-5108B2044617}"/>
          </ac:grpSpMkLst>
        </pc:grpChg>
        <pc:grpChg chg="del">
          <ac:chgData name="Jakub Nosek" userId="2a6309cf-06f8-46bf-bba1-d91c8ef7c834" providerId="ADAL" clId="{1D2F026F-76B2-4D5C-86A8-AC9A84056093}" dt="2021-08-14T16:03:36.796" v="115" actId="478"/>
          <ac:grpSpMkLst>
            <pc:docMk/>
            <pc:sldMk cId="1349625756" sldId="304"/>
            <ac:grpSpMk id="16" creationId="{1376503E-725F-4119-9895-202433E1DB2D}"/>
          </ac:grpSpMkLst>
        </pc:grpChg>
        <pc:grpChg chg="del">
          <ac:chgData name="Jakub Nosek" userId="2a6309cf-06f8-46bf-bba1-d91c8ef7c834" providerId="ADAL" clId="{1D2F026F-76B2-4D5C-86A8-AC9A84056093}" dt="2021-08-14T16:03:34.061" v="114" actId="478"/>
          <ac:grpSpMkLst>
            <pc:docMk/>
            <pc:sldMk cId="1349625756" sldId="304"/>
            <ac:grpSpMk id="18" creationId="{36CE093D-F4D0-4485-AEC4-EDD5D8EB5C32}"/>
          </ac:grpSpMkLst>
        </pc:grpChg>
        <pc:graphicFrameChg chg="add mod">
          <ac:chgData name="Jakub Nosek" userId="2a6309cf-06f8-46bf-bba1-d91c8ef7c834" providerId="ADAL" clId="{1D2F026F-76B2-4D5C-86A8-AC9A84056093}" dt="2021-08-14T16:05:05.172" v="141"/>
          <ac:graphicFrameMkLst>
            <pc:docMk/>
            <pc:sldMk cId="1349625756" sldId="304"/>
            <ac:graphicFrameMk id="42" creationId="{2889EA22-F05B-4EB0-8177-C1F23B850137}"/>
          </ac:graphicFrameMkLst>
        </pc:graphicFrameChg>
        <pc:cxnChg chg="mod">
          <ac:chgData name="Jakub Nosek" userId="2a6309cf-06f8-46bf-bba1-d91c8ef7c834" providerId="ADAL" clId="{1D2F026F-76B2-4D5C-86A8-AC9A84056093}" dt="2021-08-14T16:03:49.170" v="120" actId="478"/>
          <ac:cxnSpMkLst>
            <pc:docMk/>
            <pc:sldMk cId="1349625756" sldId="304"/>
            <ac:cxnSpMk id="6" creationId="{5B6CE536-C79F-41D3-8F76-99AC58A79EFA}"/>
          </ac:cxnSpMkLst>
        </pc:cxnChg>
        <pc:cxnChg chg="mod">
          <ac:chgData name="Jakub Nosek" userId="2a6309cf-06f8-46bf-bba1-d91c8ef7c834" providerId="ADAL" clId="{1D2F026F-76B2-4D5C-86A8-AC9A84056093}" dt="2021-08-14T16:03:50.675" v="121" actId="478"/>
          <ac:cxnSpMkLst>
            <pc:docMk/>
            <pc:sldMk cId="1349625756" sldId="304"/>
            <ac:cxnSpMk id="9" creationId="{A3240AA1-D504-4ED5-A5BB-A7DA0F290F1F}"/>
          </ac:cxnSpMkLst>
        </pc:cxnChg>
        <pc:cxnChg chg="mod">
          <ac:chgData name="Jakub Nosek" userId="2a6309cf-06f8-46bf-bba1-d91c8ef7c834" providerId="ADAL" clId="{1D2F026F-76B2-4D5C-86A8-AC9A84056093}" dt="2021-08-14T16:03:49.170" v="120" actId="478"/>
          <ac:cxnSpMkLst>
            <pc:docMk/>
            <pc:sldMk cId="1349625756" sldId="304"/>
            <ac:cxnSpMk id="15" creationId="{D0BFFCE4-DE2F-4876-96C1-5D59D1592C82}"/>
          </ac:cxnSpMkLst>
        </pc:cxnChg>
        <pc:cxnChg chg="del">
          <ac:chgData name="Jakub Nosek" userId="2a6309cf-06f8-46bf-bba1-d91c8ef7c834" providerId="ADAL" clId="{1D2F026F-76B2-4D5C-86A8-AC9A84056093}" dt="2021-08-14T16:03:58.292" v="125" actId="478"/>
          <ac:cxnSpMkLst>
            <pc:docMk/>
            <pc:sldMk cId="1349625756" sldId="304"/>
            <ac:cxnSpMk id="29" creationId="{59BE5BD5-53E4-4BB2-A70E-8FC42535968D}"/>
          </ac:cxnSpMkLst>
        </pc:cxnChg>
      </pc:sldChg>
      <pc:sldChg chg="addSp delSp modSp mod ord">
        <pc:chgData name="Jakub Nosek" userId="2a6309cf-06f8-46bf-bba1-d91c8ef7c834" providerId="ADAL" clId="{1D2F026F-76B2-4D5C-86A8-AC9A84056093}" dt="2021-08-14T16:54:58.999" v="745" actId="6549"/>
        <pc:sldMkLst>
          <pc:docMk/>
          <pc:sldMk cId="1324749148" sldId="305"/>
        </pc:sldMkLst>
        <pc:spChg chg="mod">
          <ac:chgData name="Jakub Nosek" userId="2a6309cf-06f8-46bf-bba1-d91c8ef7c834" providerId="ADAL" clId="{1D2F026F-76B2-4D5C-86A8-AC9A84056093}" dt="2021-08-14T16:26:36.085" v="303" actId="1076"/>
          <ac:spMkLst>
            <pc:docMk/>
            <pc:sldMk cId="1324749148" sldId="305"/>
            <ac:spMk id="2" creationId="{16F9163F-D8A8-45D7-B838-A32B6A503515}"/>
          </ac:spMkLst>
        </pc:spChg>
        <pc:spChg chg="mod">
          <ac:chgData name="Jakub Nosek" userId="2a6309cf-06f8-46bf-bba1-d91c8ef7c834" providerId="ADAL" clId="{1D2F026F-76B2-4D5C-86A8-AC9A84056093}" dt="2021-08-14T16:24:18.893" v="283" actId="1076"/>
          <ac:spMkLst>
            <pc:docMk/>
            <pc:sldMk cId="1324749148" sldId="305"/>
            <ac:spMk id="4" creationId="{0E7B35A0-14D5-453B-85C2-0C033014B518}"/>
          </ac:spMkLst>
        </pc:spChg>
        <pc:spChg chg="del mod">
          <ac:chgData name="Jakub Nosek" userId="2a6309cf-06f8-46bf-bba1-d91c8ef7c834" providerId="ADAL" clId="{1D2F026F-76B2-4D5C-86A8-AC9A84056093}" dt="2021-08-14T16:24:13.462" v="282" actId="478"/>
          <ac:spMkLst>
            <pc:docMk/>
            <pc:sldMk cId="1324749148" sldId="305"/>
            <ac:spMk id="5" creationId="{5FD9D1FA-4017-4828-82F1-21092A13F479}"/>
          </ac:spMkLst>
        </pc:spChg>
        <pc:spChg chg="mod">
          <ac:chgData name="Jakub Nosek" userId="2a6309cf-06f8-46bf-bba1-d91c8ef7c834" providerId="ADAL" clId="{1D2F026F-76B2-4D5C-86A8-AC9A84056093}" dt="2021-08-14T16:33:53.621" v="447" actId="1076"/>
          <ac:spMkLst>
            <pc:docMk/>
            <pc:sldMk cId="1324749148" sldId="305"/>
            <ac:spMk id="6" creationId="{BF918E48-5076-4EC5-BE0A-019D4F1E0891}"/>
          </ac:spMkLst>
        </pc:spChg>
        <pc:spChg chg="del mod">
          <ac:chgData name="Jakub Nosek" userId="2a6309cf-06f8-46bf-bba1-d91c8ef7c834" providerId="ADAL" clId="{1D2F026F-76B2-4D5C-86A8-AC9A84056093}" dt="2021-08-14T16:13:57.187" v="257" actId="478"/>
          <ac:spMkLst>
            <pc:docMk/>
            <pc:sldMk cId="1324749148" sldId="305"/>
            <ac:spMk id="7" creationId="{FA321B45-978A-4C13-BB7A-C16E4653D075}"/>
          </ac:spMkLst>
        </pc:spChg>
        <pc:spChg chg="del">
          <ac:chgData name="Jakub Nosek" userId="2a6309cf-06f8-46bf-bba1-d91c8ef7c834" providerId="ADAL" clId="{1D2F026F-76B2-4D5C-86A8-AC9A84056093}" dt="2021-08-14T16:13:59.355" v="258" actId="478"/>
          <ac:spMkLst>
            <pc:docMk/>
            <pc:sldMk cId="1324749148" sldId="305"/>
            <ac:spMk id="8" creationId="{4DC61B48-7B9F-4B80-9973-2A7BDEB9B777}"/>
          </ac:spMkLst>
        </pc:spChg>
        <pc:spChg chg="del">
          <ac:chgData name="Jakub Nosek" userId="2a6309cf-06f8-46bf-bba1-d91c8ef7c834" providerId="ADAL" clId="{1D2F026F-76B2-4D5C-86A8-AC9A84056093}" dt="2021-08-14T16:14:01.196" v="259" actId="478"/>
          <ac:spMkLst>
            <pc:docMk/>
            <pc:sldMk cId="1324749148" sldId="305"/>
            <ac:spMk id="9" creationId="{C7467E81-98F8-4B12-B977-3F1B93E20A4B}"/>
          </ac:spMkLst>
        </pc:spChg>
        <pc:spChg chg="del">
          <ac:chgData name="Jakub Nosek" userId="2a6309cf-06f8-46bf-bba1-d91c8ef7c834" providerId="ADAL" clId="{1D2F026F-76B2-4D5C-86A8-AC9A84056093}" dt="2021-08-14T16:13:14.547" v="245" actId="478"/>
          <ac:spMkLst>
            <pc:docMk/>
            <pc:sldMk cId="1324749148" sldId="305"/>
            <ac:spMk id="11" creationId="{59004931-E855-4235-B227-58075B59227F}"/>
          </ac:spMkLst>
        </pc:spChg>
        <pc:spChg chg="del">
          <ac:chgData name="Jakub Nosek" userId="2a6309cf-06f8-46bf-bba1-d91c8ef7c834" providerId="ADAL" clId="{1D2F026F-76B2-4D5C-86A8-AC9A84056093}" dt="2021-08-14T16:13:12.764" v="244" actId="478"/>
          <ac:spMkLst>
            <pc:docMk/>
            <pc:sldMk cId="1324749148" sldId="305"/>
            <ac:spMk id="12" creationId="{28D38E2E-FD0D-4278-AC27-D6736003111D}"/>
          </ac:spMkLst>
        </pc:spChg>
        <pc:spChg chg="del">
          <ac:chgData name="Jakub Nosek" userId="2a6309cf-06f8-46bf-bba1-d91c8ef7c834" providerId="ADAL" clId="{1D2F026F-76B2-4D5C-86A8-AC9A84056093}" dt="2021-08-14T16:13:11.094" v="243" actId="478"/>
          <ac:spMkLst>
            <pc:docMk/>
            <pc:sldMk cId="1324749148" sldId="305"/>
            <ac:spMk id="13" creationId="{3BFF5EA9-B2AB-4B69-AE55-508636571256}"/>
          </ac:spMkLst>
        </pc:spChg>
        <pc:spChg chg="del">
          <ac:chgData name="Jakub Nosek" userId="2a6309cf-06f8-46bf-bba1-d91c8ef7c834" providerId="ADAL" clId="{1D2F026F-76B2-4D5C-86A8-AC9A84056093}" dt="2021-08-14T16:13:09.283" v="242" actId="478"/>
          <ac:spMkLst>
            <pc:docMk/>
            <pc:sldMk cId="1324749148" sldId="305"/>
            <ac:spMk id="14" creationId="{597D535B-5FA2-4419-82AB-13BE9B819E88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15" creationId="{439FD175-283C-4697-87F9-CE53154A7D44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16" creationId="{D56B6338-4BAB-4AC1-A4D6-3590BD8EC19B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17" creationId="{69C3AA0A-61C8-4C8C-90AE-3726B474C851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18" creationId="{778512E7-7C93-435C-ACC5-AD32B8E64FDC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19" creationId="{1708BC16-893A-4A9F-9445-C2E201E3B87E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20" creationId="{8E76315E-B7C7-4EBF-AC93-3EA0FF5AE2B9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21" creationId="{CEF7011B-4032-475E-83DA-2E2AD3D8386D}"/>
          </ac:spMkLst>
        </pc:spChg>
        <pc:spChg chg="del">
          <ac:chgData name="Jakub Nosek" userId="2a6309cf-06f8-46bf-bba1-d91c8ef7c834" providerId="ADAL" clId="{1D2F026F-76B2-4D5C-86A8-AC9A84056093}" dt="2021-08-14T16:12:03.083" v="235" actId="478"/>
          <ac:spMkLst>
            <pc:docMk/>
            <pc:sldMk cId="1324749148" sldId="305"/>
            <ac:spMk id="22" creationId="{14D5D974-AF70-4322-B802-F33D590BE683}"/>
          </ac:spMkLst>
        </pc:spChg>
        <pc:spChg chg="mod">
          <ac:chgData name="Jakub Nosek" userId="2a6309cf-06f8-46bf-bba1-d91c8ef7c834" providerId="ADAL" clId="{1D2F026F-76B2-4D5C-86A8-AC9A84056093}" dt="2021-08-14T16:26:38.901" v="304" actId="1076"/>
          <ac:spMkLst>
            <pc:docMk/>
            <pc:sldMk cId="1324749148" sldId="305"/>
            <ac:spMk id="24" creationId="{B53F3BF7-5071-4675-A167-8FC09EBFC27E}"/>
          </ac:spMkLst>
        </pc:spChg>
        <pc:spChg chg="mod">
          <ac:chgData name="Jakub Nosek" userId="2a6309cf-06f8-46bf-bba1-d91c8ef7c834" providerId="ADAL" clId="{1D2F026F-76B2-4D5C-86A8-AC9A84056093}" dt="2021-08-14T16:38:16.317" v="510" actId="14100"/>
          <ac:spMkLst>
            <pc:docMk/>
            <pc:sldMk cId="1324749148" sldId="305"/>
            <ac:spMk id="25" creationId="{4ED7BCD3-2FBC-4C96-9A38-59D3A6D72ECF}"/>
          </ac:spMkLst>
        </pc:spChg>
        <pc:spChg chg="add mod">
          <ac:chgData name="Jakub Nosek" userId="2a6309cf-06f8-46bf-bba1-d91c8ef7c834" providerId="ADAL" clId="{1D2F026F-76B2-4D5C-86A8-AC9A84056093}" dt="2021-08-14T16:54:58.999" v="745" actId="6549"/>
          <ac:spMkLst>
            <pc:docMk/>
            <pc:sldMk cId="1324749148" sldId="305"/>
            <ac:spMk id="26" creationId="{ECE48750-3357-4867-9197-E4AC4AC0101B}"/>
          </ac:spMkLst>
        </pc:spChg>
        <pc:spChg chg="add mod">
          <ac:chgData name="Jakub Nosek" userId="2a6309cf-06f8-46bf-bba1-d91c8ef7c834" providerId="ADAL" clId="{1D2F026F-76B2-4D5C-86A8-AC9A84056093}" dt="2021-08-14T16:33:58.590" v="448" actId="1076"/>
          <ac:spMkLst>
            <pc:docMk/>
            <pc:sldMk cId="1324749148" sldId="305"/>
            <ac:spMk id="27" creationId="{6BD582B8-95D8-49B6-B7F0-19960F0054C2}"/>
          </ac:spMkLst>
        </pc:spChg>
      </pc:sldChg>
      <pc:sldChg chg="del">
        <pc:chgData name="Jakub Nosek" userId="2a6309cf-06f8-46bf-bba1-d91c8ef7c834" providerId="ADAL" clId="{1D2F026F-76B2-4D5C-86A8-AC9A84056093}" dt="2021-08-14T16:25:28.824" v="299" actId="47"/>
        <pc:sldMkLst>
          <pc:docMk/>
          <pc:sldMk cId="2366296285" sldId="306"/>
        </pc:sldMkLst>
      </pc:sldChg>
      <pc:sldChg chg="del">
        <pc:chgData name="Jakub Nosek" userId="2a6309cf-06f8-46bf-bba1-d91c8ef7c834" providerId="ADAL" clId="{1D2F026F-76B2-4D5C-86A8-AC9A84056093}" dt="2021-08-14T16:25:23.985" v="297" actId="47"/>
        <pc:sldMkLst>
          <pc:docMk/>
          <pc:sldMk cId="4141763667" sldId="307"/>
        </pc:sldMkLst>
      </pc:sldChg>
      <pc:sldChg chg="del">
        <pc:chgData name="Jakub Nosek" userId="2a6309cf-06f8-46bf-bba1-d91c8ef7c834" providerId="ADAL" clId="{1D2F026F-76B2-4D5C-86A8-AC9A84056093}" dt="2021-08-14T16:25:25.353" v="298" actId="47"/>
        <pc:sldMkLst>
          <pc:docMk/>
          <pc:sldMk cId="4228638972" sldId="308"/>
        </pc:sldMkLst>
      </pc:sldChg>
      <pc:sldChg chg="del">
        <pc:chgData name="Jakub Nosek" userId="2a6309cf-06f8-46bf-bba1-d91c8ef7c834" providerId="ADAL" clId="{1D2F026F-76B2-4D5C-86A8-AC9A84056093}" dt="2021-08-14T16:03:22.251" v="111" actId="47"/>
        <pc:sldMkLst>
          <pc:docMk/>
          <pc:sldMk cId="1574238876" sldId="309"/>
        </pc:sldMkLst>
      </pc:sldChg>
      <pc:sldChg chg="delSp modSp del mod">
        <pc:chgData name="Jakub Nosek" userId="2a6309cf-06f8-46bf-bba1-d91c8ef7c834" providerId="ADAL" clId="{1D2F026F-76B2-4D5C-86A8-AC9A84056093}" dt="2021-08-14T16:25:15.096" v="292" actId="47"/>
        <pc:sldMkLst>
          <pc:docMk/>
          <pc:sldMk cId="1476168722" sldId="310"/>
        </pc:sldMkLst>
        <pc:spChg chg="mod">
          <ac:chgData name="Jakub Nosek" userId="2a6309cf-06f8-46bf-bba1-d91c8ef7c834" providerId="ADAL" clId="{1D2F026F-76B2-4D5C-86A8-AC9A84056093}" dt="2021-08-14T16:11:40.211" v="233" actId="14100"/>
          <ac:spMkLst>
            <pc:docMk/>
            <pc:sldMk cId="1476168722" sldId="310"/>
            <ac:spMk id="3" creationId="{217127D6-B042-4732-9810-9C999474ABA4}"/>
          </ac:spMkLst>
        </pc:spChg>
        <pc:grpChg chg="del">
          <ac:chgData name="Jakub Nosek" userId="2a6309cf-06f8-46bf-bba1-d91c8ef7c834" providerId="ADAL" clId="{1D2F026F-76B2-4D5C-86A8-AC9A84056093}" dt="2021-08-14T16:11:36.795" v="232" actId="478"/>
          <ac:grpSpMkLst>
            <pc:docMk/>
            <pc:sldMk cId="1476168722" sldId="310"/>
            <ac:grpSpMk id="4" creationId="{11483DED-1EE2-4408-9219-AD4C4B2142D2}"/>
          </ac:grpSpMkLst>
        </pc:grpChg>
        <pc:grpChg chg="mod">
          <ac:chgData name="Jakub Nosek" userId="2a6309cf-06f8-46bf-bba1-d91c8ef7c834" providerId="ADAL" clId="{1D2F026F-76B2-4D5C-86A8-AC9A84056093}" dt="2021-08-14T16:11:43.019" v="234" actId="1076"/>
          <ac:grpSpMkLst>
            <pc:docMk/>
            <pc:sldMk cId="1476168722" sldId="310"/>
            <ac:grpSpMk id="12" creationId="{D4882D48-C35A-41BF-AED3-66F0127B07B8}"/>
          </ac:grpSpMkLst>
        </pc:grpChg>
      </pc:sldChg>
      <pc:sldChg chg="del">
        <pc:chgData name="Jakub Nosek" userId="2a6309cf-06f8-46bf-bba1-d91c8ef7c834" providerId="ADAL" clId="{1D2F026F-76B2-4D5C-86A8-AC9A84056093}" dt="2021-08-14T16:03:24.825" v="112" actId="47"/>
        <pc:sldMkLst>
          <pc:docMk/>
          <pc:sldMk cId="543455538" sldId="311"/>
        </pc:sldMkLst>
      </pc:sldChg>
      <pc:sldChg chg="del">
        <pc:chgData name="Jakub Nosek" userId="2a6309cf-06f8-46bf-bba1-d91c8ef7c834" providerId="ADAL" clId="{1D2F026F-76B2-4D5C-86A8-AC9A84056093}" dt="2021-08-14T16:03:18.876" v="110" actId="47"/>
        <pc:sldMkLst>
          <pc:docMk/>
          <pc:sldMk cId="454682639" sldId="312"/>
        </pc:sldMkLst>
      </pc:sldChg>
      <pc:sldChg chg="addSp delSp modSp mod ord">
        <pc:chgData name="Jakub Nosek" userId="2a6309cf-06f8-46bf-bba1-d91c8ef7c834" providerId="ADAL" clId="{1D2F026F-76B2-4D5C-86A8-AC9A84056093}" dt="2021-08-14T16:58:30.687" v="835" actId="20577"/>
        <pc:sldMkLst>
          <pc:docMk/>
          <pc:sldMk cId="283521569" sldId="313"/>
        </pc:sldMkLst>
        <pc:spChg chg="mod">
          <ac:chgData name="Jakub Nosek" userId="2a6309cf-06f8-46bf-bba1-d91c8ef7c834" providerId="ADAL" clId="{1D2F026F-76B2-4D5C-86A8-AC9A84056093}" dt="2021-08-14T16:48:30.623" v="639" actId="113"/>
          <ac:spMkLst>
            <pc:docMk/>
            <pc:sldMk cId="283521569" sldId="313"/>
            <ac:spMk id="2" creationId="{206381AD-4C2B-4745-99B1-0BBCE6131A71}"/>
          </ac:spMkLst>
        </pc:spChg>
        <pc:spChg chg="mod topLvl">
          <ac:chgData name="Jakub Nosek" userId="2a6309cf-06f8-46bf-bba1-d91c8ef7c834" providerId="ADAL" clId="{1D2F026F-76B2-4D5C-86A8-AC9A84056093}" dt="2021-08-14T16:46:02.902" v="608" actId="14100"/>
          <ac:spMkLst>
            <pc:docMk/>
            <pc:sldMk cId="283521569" sldId="313"/>
            <ac:spMk id="4" creationId="{007F2D6F-9158-43CB-B277-7CF486B1A8B0}"/>
          </ac:spMkLst>
        </pc:spChg>
        <pc:spChg chg="del mod topLvl">
          <ac:chgData name="Jakub Nosek" userId="2a6309cf-06f8-46bf-bba1-d91c8ef7c834" providerId="ADAL" clId="{1D2F026F-76B2-4D5C-86A8-AC9A84056093}" dt="2021-08-14T16:43:33.173" v="532" actId="478"/>
          <ac:spMkLst>
            <pc:docMk/>
            <pc:sldMk cId="283521569" sldId="313"/>
            <ac:spMk id="5" creationId="{464564B8-E1C2-4F97-A688-74ABC51A9C1A}"/>
          </ac:spMkLst>
        </pc:spChg>
        <pc:spChg chg="mod topLvl">
          <ac:chgData name="Jakub Nosek" userId="2a6309cf-06f8-46bf-bba1-d91c8ef7c834" providerId="ADAL" clId="{1D2F026F-76B2-4D5C-86A8-AC9A84056093}" dt="2021-08-14T16:51:11.798" v="710" actId="255"/>
          <ac:spMkLst>
            <pc:docMk/>
            <pc:sldMk cId="283521569" sldId="313"/>
            <ac:spMk id="7" creationId="{52CB4818-E0B9-41E6-8A14-4FA21B1C2EDB}"/>
          </ac:spMkLst>
        </pc:spChg>
        <pc:spChg chg="del topLvl">
          <ac:chgData name="Jakub Nosek" userId="2a6309cf-06f8-46bf-bba1-d91c8ef7c834" providerId="ADAL" clId="{1D2F026F-76B2-4D5C-86A8-AC9A84056093}" dt="2021-08-14T16:43:34.989" v="533" actId="478"/>
          <ac:spMkLst>
            <pc:docMk/>
            <pc:sldMk cId="283521569" sldId="313"/>
            <ac:spMk id="8" creationId="{931AE802-1989-4E1A-A69A-452F89D6B3A4}"/>
          </ac:spMkLst>
        </pc:spChg>
        <pc:spChg chg="mod topLvl">
          <ac:chgData name="Jakub Nosek" userId="2a6309cf-06f8-46bf-bba1-d91c8ef7c834" providerId="ADAL" clId="{1D2F026F-76B2-4D5C-86A8-AC9A84056093}" dt="2021-08-14T16:47:27.312" v="627" actId="255"/>
          <ac:spMkLst>
            <pc:docMk/>
            <pc:sldMk cId="283521569" sldId="313"/>
            <ac:spMk id="10" creationId="{837E0B2A-0D46-48F9-8D20-292121BDEA6F}"/>
          </ac:spMkLst>
        </pc:spChg>
        <pc:spChg chg="del mod topLvl">
          <ac:chgData name="Jakub Nosek" userId="2a6309cf-06f8-46bf-bba1-d91c8ef7c834" providerId="ADAL" clId="{1D2F026F-76B2-4D5C-86A8-AC9A84056093}" dt="2021-08-14T16:43:41.646" v="537" actId="478"/>
          <ac:spMkLst>
            <pc:docMk/>
            <pc:sldMk cId="283521569" sldId="313"/>
            <ac:spMk id="11" creationId="{5089E478-7BF7-4666-AA22-242690A2FB67}"/>
          </ac:spMkLst>
        </pc:spChg>
        <pc:spChg chg="mod topLvl">
          <ac:chgData name="Jakub Nosek" userId="2a6309cf-06f8-46bf-bba1-d91c8ef7c834" providerId="ADAL" clId="{1D2F026F-76B2-4D5C-86A8-AC9A84056093}" dt="2021-08-14T16:58:30.687" v="835" actId="20577"/>
          <ac:spMkLst>
            <pc:docMk/>
            <pc:sldMk cId="283521569" sldId="313"/>
            <ac:spMk id="13" creationId="{04011BA2-EC9A-4343-AA26-1DEFE0EAFD7A}"/>
          </ac:spMkLst>
        </pc:spChg>
        <pc:spChg chg="del mod topLvl">
          <ac:chgData name="Jakub Nosek" userId="2a6309cf-06f8-46bf-bba1-d91c8ef7c834" providerId="ADAL" clId="{1D2F026F-76B2-4D5C-86A8-AC9A84056093}" dt="2021-08-14T16:43:46.271" v="539" actId="478"/>
          <ac:spMkLst>
            <pc:docMk/>
            <pc:sldMk cId="283521569" sldId="313"/>
            <ac:spMk id="14" creationId="{9128C2E1-43FD-405B-8418-6258FE0A6E77}"/>
          </ac:spMkLst>
        </pc:spChg>
        <pc:spChg chg="mod">
          <ac:chgData name="Jakub Nosek" userId="2a6309cf-06f8-46bf-bba1-d91c8ef7c834" providerId="ADAL" clId="{1D2F026F-76B2-4D5C-86A8-AC9A84056093}" dt="2021-08-14T16:47:00.518" v="621" actId="14100"/>
          <ac:spMkLst>
            <pc:docMk/>
            <pc:sldMk cId="283521569" sldId="313"/>
            <ac:spMk id="15" creationId="{C9F151B2-70D1-4C17-A89F-65203453F220}"/>
          </ac:spMkLst>
        </pc:spChg>
        <pc:spChg chg="add del mod">
          <ac:chgData name="Jakub Nosek" userId="2a6309cf-06f8-46bf-bba1-d91c8ef7c834" providerId="ADAL" clId="{1D2F026F-76B2-4D5C-86A8-AC9A84056093}" dt="2021-08-14T16:50:57.097" v="704" actId="14100"/>
          <ac:spMkLst>
            <pc:docMk/>
            <pc:sldMk cId="283521569" sldId="313"/>
            <ac:spMk id="16" creationId="{16AE60ED-7AF3-4F7E-BDFA-CA8EE2343AC4}"/>
          </ac:spMkLst>
        </pc:spChg>
        <pc:spChg chg="add del mod">
          <ac:chgData name="Jakub Nosek" userId="2a6309cf-06f8-46bf-bba1-d91c8ef7c834" providerId="ADAL" clId="{1D2F026F-76B2-4D5C-86A8-AC9A84056093}" dt="2021-08-14T16:50:51.086" v="703" actId="14100"/>
          <ac:spMkLst>
            <pc:docMk/>
            <pc:sldMk cId="283521569" sldId="313"/>
            <ac:spMk id="17" creationId="{0A353A42-9AB4-46C5-84F5-37C1AEAB37CF}"/>
          </ac:spMkLst>
        </pc:spChg>
        <pc:spChg chg="add del mod">
          <ac:chgData name="Jakub Nosek" userId="2a6309cf-06f8-46bf-bba1-d91c8ef7c834" providerId="ADAL" clId="{1D2F026F-76B2-4D5C-86A8-AC9A84056093}" dt="2021-08-14T16:47:09.278" v="624" actId="478"/>
          <ac:spMkLst>
            <pc:docMk/>
            <pc:sldMk cId="283521569" sldId="313"/>
            <ac:spMk id="18" creationId="{F351A618-C104-45ED-B2A5-BE81C965F48A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0" creationId="{0F07F4A5-6506-402F-98A5-2852A5B5F001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1" creationId="{849684F0-3F63-4AE1-918B-E6540139E45D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2" creationId="{0A5A142F-E150-4DBA-91C3-630BE3DF16FC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3" creationId="{AC3262A4-62C5-45F3-8D8C-F9C11855E3DC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4" creationId="{C3799996-3499-40A7-96AC-3D8CDA883534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5" creationId="{16F9D328-E93A-4B37-8FFA-5B625EECEA9C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6" creationId="{3A0ACDA3-F8AD-4D2D-9454-DC0865AF64A5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7" creationId="{3E404F81-A49C-49B6-89CA-431F08F38351}"/>
          </ac:spMkLst>
        </pc:spChg>
        <pc:spChg chg="mod">
          <ac:chgData name="Jakub Nosek" userId="2a6309cf-06f8-46bf-bba1-d91c8ef7c834" providerId="ADAL" clId="{1D2F026F-76B2-4D5C-86A8-AC9A84056093}" dt="2021-08-14T16:44:55.083" v="557" actId="255"/>
          <ac:spMkLst>
            <pc:docMk/>
            <pc:sldMk cId="283521569" sldId="313"/>
            <ac:spMk id="28" creationId="{E4FBDB7F-3DBA-44EC-A734-8762ADBA507E}"/>
          </ac:spMkLst>
        </pc:spChg>
        <pc:spChg chg="add del">
          <ac:chgData name="Jakub Nosek" userId="2a6309cf-06f8-46bf-bba1-d91c8ef7c834" providerId="ADAL" clId="{1D2F026F-76B2-4D5C-86A8-AC9A84056093}" dt="2021-08-14T16:48:40.476" v="641" actId="22"/>
          <ac:spMkLst>
            <pc:docMk/>
            <pc:sldMk cId="283521569" sldId="313"/>
            <ac:spMk id="30" creationId="{A77BC6F4-0708-4562-904A-7429AAB16DE1}"/>
          </ac:spMkLst>
        </pc:spChg>
        <pc:spChg chg="add del">
          <ac:chgData name="Jakub Nosek" userId="2a6309cf-06f8-46bf-bba1-d91c8ef7c834" providerId="ADAL" clId="{1D2F026F-76B2-4D5C-86A8-AC9A84056093}" dt="2021-08-14T16:48:44.584" v="643" actId="22"/>
          <ac:spMkLst>
            <pc:docMk/>
            <pc:sldMk cId="283521569" sldId="313"/>
            <ac:spMk id="32" creationId="{4E703AD3-EFC4-4C3E-AB9A-B4E642F16563}"/>
          </ac:spMkLst>
        </pc:spChg>
        <pc:grpChg chg="del">
          <ac:chgData name="Jakub Nosek" userId="2a6309cf-06f8-46bf-bba1-d91c8ef7c834" providerId="ADAL" clId="{1D2F026F-76B2-4D5C-86A8-AC9A84056093}" dt="2021-08-14T16:43:33.173" v="532" actId="478"/>
          <ac:grpSpMkLst>
            <pc:docMk/>
            <pc:sldMk cId="283521569" sldId="313"/>
            <ac:grpSpMk id="3" creationId="{64BB82AE-2A3D-4CD6-B5D1-7BDE4E6BDE4B}"/>
          </ac:grpSpMkLst>
        </pc:grpChg>
        <pc:grpChg chg="del">
          <ac:chgData name="Jakub Nosek" userId="2a6309cf-06f8-46bf-bba1-d91c8ef7c834" providerId="ADAL" clId="{1D2F026F-76B2-4D5C-86A8-AC9A84056093}" dt="2021-08-14T16:43:34.989" v="533" actId="478"/>
          <ac:grpSpMkLst>
            <pc:docMk/>
            <pc:sldMk cId="283521569" sldId="313"/>
            <ac:grpSpMk id="6" creationId="{1BE3F0F0-9D18-42C6-A4C9-3B2C657C7622}"/>
          </ac:grpSpMkLst>
        </pc:grpChg>
        <pc:grpChg chg="add del">
          <ac:chgData name="Jakub Nosek" userId="2a6309cf-06f8-46bf-bba1-d91c8ef7c834" providerId="ADAL" clId="{1D2F026F-76B2-4D5C-86A8-AC9A84056093}" dt="2021-08-14T16:43:41.646" v="537" actId="478"/>
          <ac:grpSpMkLst>
            <pc:docMk/>
            <pc:sldMk cId="283521569" sldId="313"/>
            <ac:grpSpMk id="9" creationId="{40A86014-67B2-4537-8F79-41487B6B2068}"/>
          </ac:grpSpMkLst>
        </pc:grpChg>
        <pc:grpChg chg="del">
          <ac:chgData name="Jakub Nosek" userId="2a6309cf-06f8-46bf-bba1-d91c8ef7c834" providerId="ADAL" clId="{1D2F026F-76B2-4D5C-86A8-AC9A84056093}" dt="2021-08-14T16:43:46.271" v="539" actId="478"/>
          <ac:grpSpMkLst>
            <pc:docMk/>
            <pc:sldMk cId="283521569" sldId="313"/>
            <ac:grpSpMk id="12" creationId="{8C1DA44B-1BD9-495A-B258-933BA83FA608}"/>
          </ac:grpSpMkLst>
        </pc:grpChg>
        <pc:grpChg chg="mod">
          <ac:chgData name="Jakub Nosek" userId="2a6309cf-06f8-46bf-bba1-d91c8ef7c834" providerId="ADAL" clId="{1D2F026F-76B2-4D5C-86A8-AC9A84056093}" dt="2021-08-14T16:44:40.024" v="553" actId="1076"/>
          <ac:grpSpMkLst>
            <pc:docMk/>
            <pc:sldMk cId="283521569" sldId="313"/>
            <ac:grpSpMk id="19" creationId="{AE7D3C62-A8E3-4D56-9321-B79DD84218E3}"/>
          </ac:grpSpMkLst>
        </pc:grpChg>
      </pc:sldChg>
      <pc:sldChg chg="del">
        <pc:chgData name="Jakub Nosek" userId="2a6309cf-06f8-46bf-bba1-d91c8ef7c834" providerId="ADAL" clId="{1D2F026F-76B2-4D5C-86A8-AC9A84056093}" dt="2021-08-14T16:03:12.736" v="108" actId="47"/>
        <pc:sldMkLst>
          <pc:docMk/>
          <pc:sldMk cId="2876252340" sldId="314"/>
        </pc:sldMkLst>
      </pc:sldChg>
      <pc:sldChg chg="del">
        <pc:chgData name="Jakub Nosek" userId="2a6309cf-06f8-46bf-bba1-d91c8ef7c834" providerId="ADAL" clId="{1D2F026F-76B2-4D5C-86A8-AC9A84056093}" dt="2021-08-14T16:03:16.064" v="109" actId="47"/>
        <pc:sldMkLst>
          <pc:docMk/>
          <pc:sldMk cId="885242968" sldId="315"/>
        </pc:sldMkLst>
      </pc:sldChg>
      <pc:sldChg chg="delSp modSp mod ord">
        <pc:chgData name="Jakub Nosek" userId="2a6309cf-06f8-46bf-bba1-d91c8ef7c834" providerId="ADAL" clId="{1D2F026F-76B2-4D5C-86A8-AC9A84056093}" dt="2021-08-14T16:02:22.534" v="106"/>
        <pc:sldMkLst>
          <pc:docMk/>
          <pc:sldMk cId="1832103495" sldId="316"/>
        </pc:sldMkLst>
        <pc:spChg chg="mod">
          <ac:chgData name="Jakub Nosek" userId="2a6309cf-06f8-46bf-bba1-d91c8ef7c834" providerId="ADAL" clId="{1D2F026F-76B2-4D5C-86A8-AC9A84056093}" dt="2021-08-14T15:59:06.140" v="33" actId="1076"/>
          <ac:spMkLst>
            <pc:docMk/>
            <pc:sldMk cId="1832103495" sldId="316"/>
            <ac:spMk id="3" creationId="{020C8F30-9C91-4D39-A29C-BCE4134E41E9}"/>
          </ac:spMkLst>
        </pc:spChg>
        <pc:spChg chg="del mod">
          <ac:chgData name="Jakub Nosek" userId="2a6309cf-06f8-46bf-bba1-d91c8ef7c834" providerId="ADAL" clId="{1D2F026F-76B2-4D5C-86A8-AC9A84056093}" dt="2021-08-14T15:58:55.003" v="30" actId="478"/>
          <ac:spMkLst>
            <pc:docMk/>
            <pc:sldMk cId="1832103495" sldId="316"/>
            <ac:spMk id="4" creationId="{298CF959-4651-4C64-A08C-8F2BDE46A824}"/>
          </ac:spMkLst>
        </pc:spChg>
      </pc:sldChg>
      <pc:sldChg chg="modSp mod">
        <pc:chgData name="Jakub Nosek" userId="2a6309cf-06f8-46bf-bba1-d91c8ef7c834" providerId="ADAL" clId="{1D2F026F-76B2-4D5C-86A8-AC9A84056093}" dt="2021-08-14T16:01:11.787" v="71" actId="1076"/>
        <pc:sldMkLst>
          <pc:docMk/>
          <pc:sldMk cId="367450751" sldId="318"/>
        </pc:sldMkLst>
        <pc:spChg chg="mod">
          <ac:chgData name="Jakub Nosek" userId="2a6309cf-06f8-46bf-bba1-d91c8ef7c834" providerId="ADAL" clId="{1D2F026F-76B2-4D5C-86A8-AC9A84056093}" dt="2021-08-14T16:00:39.331" v="66" actId="1076"/>
          <ac:spMkLst>
            <pc:docMk/>
            <pc:sldMk cId="367450751" sldId="318"/>
            <ac:spMk id="6" creationId="{B8C70D55-8FF6-40DA-9EA1-48105DE61A65}"/>
          </ac:spMkLst>
        </pc:spChg>
        <pc:spChg chg="mod">
          <ac:chgData name="Jakub Nosek" userId="2a6309cf-06f8-46bf-bba1-d91c8ef7c834" providerId="ADAL" clId="{1D2F026F-76B2-4D5C-86A8-AC9A84056093}" dt="2021-08-14T16:01:11.787" v="71" actId="1076"/>
          <ac:spMkLst>
            <pc:docMk/>
            <pc:sldMk cId="367450751" sldId="318"/>
            <ac:spMk id="7" creationId="{5A0D1D8F-569C-44D9-AD24-D01A5DB499A1}"/>
          </ac:spMkLst>
        </pc:spChg>
      </pc:sldChg>
      <pc:sldChg chg="addSp modSp add mod">
        <pc:chgData name="Jakub Nosek" userId="2a6309cf-06f8-46bf-bba1-d91c8ef7c834" providerId="ADAL" clId="{1D2F026F-76B2-4D5C-86A8-AC9A84056093}" dt="2021-08-14T16:57:49.863" v="801" actId="14100"/>
        <pc:sldMkLst>
          <pc:docMk/>
          <pc:sldMk cId="3476601817" sldId="319"/>
        </pc:sldMkLst>
        <pc:spChg chg="mod">
          <ac:chgData name="Jakub Nosek" userId="2a6309cf-06f8-46bf-bba1-d91c8ef7c834" providerId="ADAL" clId="{1D2F026F-76B2-4D5C-86A8-AC9A84056093}" dt="2021-08-14T16:56:52.815" v="786" actId="14100"/>
          <ac:spMkLst>
            <pc:docMk/>
            <pc:sldMk cId="3476601817" sldId="319"/>
            <ac:spMk id="2" creationId="{16F9163F-D8A8-45D7-B838-A32B6A503515}"/>
          </ac:spMkLst>
        </pc:spChg>
        <pc:spChg chg="mod">
          <ac:chgData name="Jakub Nosek" userId="2a6309cf-06f8-46bf-bba1-d91c8ef7c834" providerId="ADAL" clId="{1D2F026F-76B2-4D5C-86A8-AC9A84056093}" dt="2021-08-14T16:57:30.887" v="796" actId="14100"/>
          <ac:spMkLst>
            <pc:docMk/>
            <pc:sldMk cId="3476601817" sldId="319"/>
            <ac:spMk id="4" creationId="{0E7B35A0-14D5-453B-85C2-0C033014B518}"/>
          </ac:spMkLst>
        </pc:spChg>
        <pc:spChg chg="mod">
          <ac:chgData name="Jakub Nosek" userId="2a6309cf-06f8-46bf-bba1-d91c8ef7c834" providerId="ADAL" clId="{1D2F026F-76B2-4D5C-86A8-AC9A84056093}" dt="2021-08-14T16:57:49.863" v="801" actId="14100"/>
          <ac:spMkLst>
            <pc:docMk/>
            <pc:sldMk cId="3476601817" sldId="319"/>
            <ac:spMk id="6" creationId="{BF918E48-5076-4EC5-BE0A-019D4F1E0891}"/>
          </ac:spMkLst>
        </pc:spChg>
        <pc:spChg chg="add mod">
          <ac:chgData name="Jakub Nosek" userId="2a6309cf-06f8-46bf-bba1-d91c8ef7c834" providerId="ADAL" clId="{1D2F026F-76B2-4D5C-86A8-AC9A84056093}" dt="2021-08-14T16:57:36.135" v="798" actId="14100"/>
          <ac:spMkLst>
            <pc:docMk/>
            <pc:sldMk cId="3476601817" sldId="319"/>
            <ac:spMk id="11" creationId="{A26E613C-422D-4386-9B87-AB5627982739}"/>
          </ac:spMkLst>
        </pc:spChg>
        <pc:spChg chg="add mod">
          <ac:chgData name="Jakub Nosek" userId="2a6309cf-06f8-46bf-bba1-d91c8ef7c834" providerId="ADAL" clId="{1D2F026F-76B2-4D5C-86A8-AC9A84056093}" dt="2021-08-14T16:57:41.871" v="799" actId="14100"/>
          <ac:spMkLst>
            <pc:docMk/>
            <pc:sldMk cId="3476601817" sldId="319"/>
            <ac:spMk id="12" creationId="{466491AF-E3AB-4662-83EB-3439B3F4E972}"/>
          </ac:spMkLst>
        </pc:spChg>
        <pc:spChg chg="mod">
          <ac:chgData name="Jakub Nosek" userId="2a6309cf-06f8-46bf-bba1-d91c8ef7c834" providerId="ADAL" clId="{1D2F026F-76B2-4D5C-86A8-AC9A84056093}" dt="2021-08-14T16:56:39.983" v="783" actId="1076"/>
          <ac:spMkLst>
            <pc:docMk/>
            <pc:sldMk cId="3476601817" sldId="319"/>
            <ac:spMk id="24" creationId="{B53F3BF7-5071-4675-A167-8FC09EBFC27E}"/>
          </ac:spMkLst>
        </pc:spChg>
        <pc:spChg chg="mod">
          <ac:chgData name="Jakub Nosek" userId="2a6309cf-06f8-46bf-bba1-d91c8ef7c834" providerId="ADAL" clId="{1D2F026F-76B2-4D5C-86A8-AC9A84056093}" dt="2021-08-14T16:38:20.246" v="511" actId="14100"/>
          <ac:spMkLst>
            <pc:docMk/>
            <pc:sldMk cId="3476601817" sldId="319"/>
            <ac:spMk id="25" creationId="{4ED7BCD3-2FBC-4C96-9A38-59D3A6D72ECF}"/>
          </ac:spMkLst>
        </pc:spChg>
        <pc:spChg chg="mod">
          <ac:chgData name="Jakub Nosek" userId="2a6309cf-06f8-46bf-bba1-d91c8ef7c834" providerId="ADAL" clId="{1D2F026F-76B2-4D5C-86A8-AC9A84056093}" dt="2021-08-14T16:57:45.871" v="800" actId="1076"/>
          <ac:spMkLst>
            <pc:docMk/>
            <pc:sldMk cId="3476601817" sldId="319"/>
            <ac:spMk id="26" creationId="{ECE48750-3357-4867-9197-E4AC4AC0101B}"/>
          </ac:spMkLst>
        </pc:spChg>
        <pc:spChg chg="mod">
          <ac:chgData name="Jakub Nosek" userId="2a6309cf-06f8-46bf-bba1-d91c8ef7c834" providerId="ADAL" clId="{1D2F026F-76B2-4D5C-86A8-AC9A84056093}" dt="2021-08-14T16:57:17.015" v="791" actId="14100"/>
          <ac:spMkLst>
            <pc:docMk/>
            <pc:sldMk cId="3476601817" sldId="319"/>
            <ac:spMk id="27" creationId="{6BD582B8-95D8-49B6-B7F0-19960F0054C2}"/>
          </ac:spMkLst>
        </pc:spChg>
      </pc:sldChg>
      <pc:sldChg chg="delSp modSp del mod">
        <pc:chgData name="Jakub Nosek" userId="2a6309cf-06f8-46bf-bba1-d91c8ef7c834" providerId="ADAL" clId="{1D2F026F-76B2-4D5C-86A8-AC9A84056093}" dt="2021-08-14T16:11:15.858" v="227" actId="47"/>
        <pc:sldMkLst>
          <pc:docMk/>
          <pc:sldMk cId="1122582127" sldId="320"/>
        </pc:sldMkLst>
        <pc:spChg chg="del">
          <ac:chgData name="Jakub Nosek" userId="2a6309cf-06f8-46bf-bba1-d91c8ef7c834" providerId="ADAL" clId="{1D2F026F-76B2-4D5C-86A8-AC9A84056093}" dt="2021-08-14T16:11:00.651" v="223" actId="478"/>
          <ac:spMkLst>
            <pc:docMk/>
            <pc:sldMk cId="1122582127" sldId="320"/>
            <ac:spMk id="4" creationId="{AB73A074-5AB1-46EC-87BB-27E84E6896FA}"/>
          </ac:spMkLst>
        </pc:spChg>
        <pc:spChg chg="mod">
          <ac:chgData name="Jakub Nosek" userId="2a6309cf-06f8-46bf-bba1-d91c8ef7c834" providerId="ADAL" clId="{1D2F026F-76B2-4D5C-86A8-AC9A84056093}" dt="2021-08-14T16:11:11.949" v="226" actId="14100"/>
          <ac:spMkLst>
            <pc:docMk/>
            <pc:sldMk cId="1122582127" sldId="320"/>
            <ac:spMk id="31" creationId="{D362A5D1-B77D-441E-969A-078B7C4CB769}"/>
          </ac:spMkLst>
        </pc:spChg>
      </pc:sldChg>
      <pc:sldChg chg="delSp modSp add mod">
        <pc:chgData name="Jakub Nosek" userId="2a6309cf-06f8-46bf-bba1-d91c8ef7c834" providerId="ADAL" clId="{1D2F026F-76B2-4D5C-86A8-AC9A84056093}" dt="2021-08-14T16:58:36.886" v="836"/>
        <pc:sldMkLst>
          <pc:docMk/>
          <pc:sldMk cId="3318404446" sldId="320"/>
        </pc:sldMkLst>
        <pc:spChg chg="mod">
          <ac:chgData name="Jakub Nosek" userId="2a6309cf-06f8-46bf-bba1-d91c8ef7c834" providerId="ADAL" clId="{1D2F026F-76B2-4D5C-86A8-AC9A84056093}" dt="2021-08-14T16:48:54.926" v="646" actId="20577"/>
          <ac:spMkLst>
            <pc:docMk/>
            <pc:sldMk cId="3318404446" sldId="320"/>
            <ac:spMk id="2" creationId="{206381AD-4C2B-4745-99B1-0BBCE6131A71}"/>
          </ac:spMkLst>
        </pc:spChg>
        <pc:spChg chg="del mod">
          <ac:chgData name="Jakub Nosek" userId="2a6309cf-06f8-46bf-bba1-d91c8ef7c834" providerId="ADAL" clId="{1D2F026F-76B2-4D5C-86A8-AC9A84056093}" dt="2021-08-14T16:49:01.342" v="648" actId="478"/>
          <ac:spMkLst>
            <pc:docMk/>
            <pc:sldMk cId="3318404446" sldId="320"/>
            <ac:spMk id="4" creationId="{007F2D6F-9158-43CB-B277-7CF486B1A8B0}"/>
          </ac:spMkLst>
        </pc:spChg>
        <pc:spChg chg="mod">
          <ac:chgData name="Jakub Nosek" userId="2a6309cf-06f8-46bf-bba1-d91c8ef7c834" providerId="ADAL" clId="{1D2F026F-76B2-4D5C-86A8-AC9A84056093}" dt="2021-08-14T16:49:59.984" v="680" actId="255"/>
          <ac:spMkLst>
            <pc:docMk/>
            <pc:sldMk cId="3318404446" sldId="320"/>
            <ac:spMk id="7" creationId="{52CB4818-E0B9-41E6-8A14-4FA21B1C2EDB}"/>
          </ac:spMkLst>
        </pc:spChg>
        <pc:spChg chg="mod">
          <ac:chgData name="Jakub Nosek" userId="2a6309cf-06f8-46bf-bba1-d91c8ef7c834" providerId="ADAL" clId="{1D2F026F-76B2-4D5C-86A8-AC9A84056093}" dt="2021-08-14T16:50:18.399" v="685" actId="14100"/>
          <ac:spMkLst>
            <pc:docMk/>
            <pc:sldMk cId="3318404446" sldId="320"/>
            <ac:spMk id="10" creationId="{837E0B2A-0D46-48F9-8D20-292121BDEA6F}"/>
          </ac:spMkLst>
        </pc:spChg>
        <pc:spChg chg="mod">
          <ac:chgData name="Jakub Nosek" userId="2a6309cf-06f8-46bf-bba1-d91c8ef7c834" providerId="ADAL" clId="{1D2F026F-76B2-4D5C-86A8-AC9A84056093}" dt="2021-08-14T16:58:36.886" v="836"/>
          <ac:spMkLst>
            <pc:docMk/>
            <pc:sldMk cId="3318404446" sldId="320"/>
            <ac:spMk id="13" creationId="{04011BA2-EC9A-4343-AA26-1DEFE0EAFD7A}"/>
          </ac:spMkLst>
        </pc:spChg>
        <pc:spChg chg="del">
          <ac:chgData name="Jakub Nosek" userId="2a6309cf-06f8-46bf-bba1-d91c8ef7c834" providerId="ADAL" clId="{1D2F026F-76B2-4D5C-86A8-AC9A84056093}" dt="2021-08-14T16:49:04.023" v="649" actId="478"/>
          <ac:spMkLst>
            <pc:docMk/>
            <pc:sldMk cId="3318404446" sldId="320"/>
            <ac:spMk id="15" creationId="{C9F151B2-70D1-4C17-A89F-65203453F220}"/>
          </ac:spMkLst>
        </pc:spChg>
        <pc:spChg chg="mod">
          <ac:chgData name="Jakub Nosek" userId="2a6309cf-06f8-46bf-bba1-d91c8ef7c834" providerId="ADAL" clId="{1D2F026F-76B2-4D5C-86A8-AC9A84056093}" dt="2021-08-14T16:49:47.142" v="676" actId="1076"/>
          <ac:spMkLst>
            <pc:docMk/>
            <pc:sldMk cId="3318404446" sldId="320"/>
            <ac:spMk id="16" creationId="{16AE60ED-7AF3-4F7E-BDFA-CA8EE2343AC4}"/>
          </ac:spMkLst>
        </pc:spChg>
        <pc:spChg chg="mod">
          <ac:chgData name="Jakub Nosek" userId="2a6309cf-06f8-46bf-bba1-d91c8ef7c834" providerId="ADAL" clId="{1D2F026F-76B2-4D5C-86A8-AC9A84056093}" dt="2021-08-14T16:50:38.294" v="702" actId="14100"/>
          <ac:spMkLst>
            <pc:docMk/>
            <pc:sldMk cId="3318404446" sldId="320"/>
            <ac:spMk id="17" creationId="{0A353A42-9AB4-46C5-84F5-37C1AEAB37CF}"/>
          </ac:spMkLst>
        </pc:spChg>
        <pc:grpChg chg="mod">
          <ac:chgData name="Jakub Nosek" userId="2a6309cf-06f8-46bf-bba1-d91c8ef7c834" providerId="ADAL" clId="{1D2F026F-76B2-4D5C-86A8-AC9A84056093}" dt="2021-08-14T16:49:42.094" v="675" actId="14100"/>
          <ac:grpSpMkLst>
            <pc:docMk/>
            <pc:sldMk cId="3318404446" sldId="320"/>
            <ac:grpSpMk id="19" creationId="{AE7D3C62-A8E3-4D56-9321-B79DD84218E3}"/>
          </ac:grpSpMkLst>
        </pc:grpChg>
      </pc:sldChg>
      <pc:sldChg chg="del">
        <pc:chgData name="Jakub Nosek" userId="2a6309cf-06f8-46bf-bba1-d91c8ef7c834" providerId="ADAL" clId="{1D2F026F-76B2-4D5C-86A8-AC9A84056093}" dt="2021-08-14T16:09:46.115" v="214" actId="47"/>
        <pc:sldMkLst>
          <pc:docMk/>
          <pc:sldMk cId="1205577791" sldId="321"/>
        </pc:sldMkLst>
      </pc:sldChg>
      <pc:sldMasterChg chg="delSldLayout">
        <pc:chgData name="Jakub Nosek" userId="2a6309cf-06f8-46bf-bba1-d91c8ef7c834" providerId="ADAL" clId="{1D2F026F-76B2-4D5C-86A8-AC9A84056093}" dt="2021-08-14T16:43:11.850" v="517" actId="47"/>
        <pc:sldMasterMkLst>
          <pc:docMk/>
          <pc:sldMasterMk cId="1086816533" sldId="2147483656"/>
        </pc:sldMasterMkLst>
        <pc:sldLayoutChg chg="del">
          <pc:chgData name="Jakub Nosek" userId="2a6309cf-06f8-46bf-bba1-d91c8ef7c834" providerId="ADAL" clId="{1D2F026F-76B2-4D5C-86A8-AC9A84056093}" dt="2021-08-14T16:43:11.850" v="517" actId="47"/>
          <pc:sldLayoutMkLst>
            <pc:docMk/>
            <pc:sldMasterMk cId="1086816533" sldId="2147483656"/>
            <pc:sldLayoutMk cId="2017392106" sldId="2147483659"/>
          </pc:sldLayoutMkLst>
        </pc:sldLayoutChg>
        <pc:sldLayoutChg chg="del">
          <pc:chgData name="Jakub Nosek" userId="2a6309cf-06f8-46bf-bba1-d91c8ef7c834" providerId="ADAL" clId="{1D2F026F-76B2-4D5C-86A8-AC9A84056093}" dt="2021-08-14T16:09:46.115" v="214" actId="47"/>
          <pc:sldLayoutMkLst>
            <pc:docMk/>
            <pc:sldMasterMk cId="1086816533" sldId="2147483656"/>
            <pc:sldLayoutMk cId="4050325523" sldId="2147483678"/>
          </pc:sldLayoutMkLst>
        </pc:sldLayoutChg>
        <pc:sldLayoutChg chg="del">
          <pc:chgData name="Jakub Nosek" userId="2a6309cf-06f8-46bf-bba1-d91c8ef7c834" providerId="ADAL" clId="{1D2F026F-76B2-4D5C-86A8-AC9A84056093}" dt="2021-08-14T16:11:15.858" v="227" actId="47"/>
          <pc:sldLayoutMkLst>
            <pc:docMk/>
            <pc:sldMasterMk cId="1086816533" sldId="2147483656"/>
            <pc:sldLayoutMk cId="104026658" sldId="214748368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cnmuni-my.sharepoint.com/personal/3246_muni_cz/Documents/Kuba_Projekty/Options%20Strategies/Pozic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cs-CZ" sz="5400" dirty="0">
                <a:solidFill>
                  <a:schemeClr val="bg1"/>
                </a:solidFill>
              </a:rPr>
              <a:t>Týdenní výkonnost  2021</a:t>
            </a:r>
            <a:endParaRPr lang="en-US" sz="540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9672309962315565"/>
          <c:y val="6.59625370766891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9182951802813544E-2"/>
          <c:y val="0.25105142079390763"/>
          <c:w val="0.91259758887561804"/>
          <c:h val="0.66800446513994194"/>
        </c:manualLayout>
      </c:layout>
      <c:lineChart>
        <c:grouping val="standard"/>
        <c:varyColors val="0"/>
        <c:ser>
          <c:idx val="0"/>
          <c:order val="0"/>
          <c:tx>
            <c:v>101plus</c:v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/>
            </c:spPr>
          </c:marker>
          <c:val>
            <c:numRef>
              <c:f>List1!$C$1:$C$14</c:f>
              <c:numCache>
                <c:formatCode>0.0%</c:formatCode>
                <c:ptCount val="14"/>
                <c:pt idx="0">
                  <c:v>1</c:v>
                </c:pt>
                <c:pt idx="1">
                  <c:v>1.0091743119266054</c:v>
                </c:pt>
                <c:pt idx="2">
                  <c:v>1.0183486238532109</c:v>
                </c:pt>
                <c:pt idx="3">
                  <c:v>1.036697247706422</c:v>
                </c:pt>
                <c:pt idx="4">
                  <c:v>1.0614678899082568</c:v>
                </c:pt>
                <c:pt idx="5">
                  <c:v>1.073394495412844</c:v>
                </c:pt>
                <c:pt idx="6">
                  <c:v>1.0871559633027523</c:v>
                </c:pt>
                <c:pt idx="7">
                  <c:v>1.1280091743119267</c:v>
                </c:pt>
                <c:pt idx="8">
                  <c:v>1.1655412844036697</c:v>
                </c:pt>
                <c:pt idx="9">
                  <c:v>1.0554954128440368</c:v>
                </c:pt>
                <c:pt idx="10">
                  <c:v>1.1819724770642202</c:v>
                </c:pt>
                <c:pt idx="11">
                  <c:v>1.2431192660550459</c:v>
                </c:pt>
                <c:pt idx="12">
                  <c:v>1.3050366972477063</c:v>
                </c:pt>
                <c:pt idx="13" formatCode="0.00%">
                  <c:v>1.3879999999999999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6E1-4960-B764-42E43E248D7C}"/>
            </c:ext>
          </c:extLst>
        </c:ser>
        <c:ser>
          <c:idx val="1"/>
          <c:order val="1"/>
          <c:tx>
            <c:v>S&amp;P 500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/>
            </c:spPr>
          </c:marker>
          <c:val>
            <c:numRef>
              <c:f>List1!$D$1:$D$14</c:f>
              <c:numCache>
                <c:formatCode>0.0%</c:formatCode>
                <c:ptCount val="14"/>
                <c:pt idx="0">
                  <c:v>1</c:v>
                </c:pt>
                <c:pt idx="1">
                  <c:v>0.97830750893921337</c:v>
                </c:pt>
                <c:pt idx="2">
                  <c:v>1.0083432657926104</c:v>
                </c:pt>
                <c:pt idx="3">
                  <c:v>1.0131108462455305</c:v>
                </c:pt>
                <c:pt idx="4">
                  <c:v>1.0107270560190704</c:v>
                </c:pt>
                <c:pt idx="5">
                  <c:v>1.0107270560190704</c:v>
                </c:pt>
                <c:pt idx="6">
                  <c:v>1.0269368295589989</c:v>
                </c:pt>
                <c:pt idx="7">
                  <c:v>1.031227651966627</c:v>
                </c:pt>
                <c:pt idx="8">
                  <c:v>1.0410011918951132</c:v>
                </c:pt>
                <c:pt idx="9">
                  <c:v>1.0150178784266985</c:v>
                </c:pt>
                <c:pt idx="10">
                  <c:v>1.0538736591179976</c:v>
                </c:pt>
                <c:pt idx="11">
                  <c:v>1.0491060786650774</c:v>
                </c:pt>
                <c:pt idx="12">
                  <c:v>1.0564958283671038</c:v>
                </c:pt>
                <c:pt idx="13">
                  <c:v>1.06507747318236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6E1-4960-B764-42E43E248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6533776"/>
        <c:axId val="2086535856"/>
      </c:lineChart>
      <c:catAx>
        <c:axId val="208653377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086535856"/>
        <c:crosses val="autoZero"/>
        <c:auto val="1"/>
        <c:lblAlgn val="ctr"/>
        <c:lblOffset val="100"/>
        <c:tickLblSkip val="1"/>
        <c:noMultiLvlLbl val="1"/>
      </c:catAx>
      <c:valAx>
        <c:axId val="2086535856"/>
        <c:scaling>
          <c:orientation val="minMax"/>
          <c:max val="1.4"/>
          <c:min val="0.95000000000000007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8653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40000"/>
            <a:lumOff val="60000"/>
          </a:schemeClr>
        </a:solidFill>
        <a:round/>
      </a:ln>
    </cs:spPr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0.00497</cdr:x>
      <cdr:y>0.16122</cdr:y>
    </cdr:from>
    <cdr:to>
      <cdr:x>1</cdr:x>
      <cdr:y>0.22305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BB5AE3A6-E67F-4727-948F-47332F16A84F}"/>
            </a:ext>
          </a:extLst>
        </cdr:cNvPr>
        <cdr:cNvSpPr txBox="1"/>
      </cdr:nvSpPr>
      <cdr:spPr>
        <a:xfrm xmlns:a="http://schemas.openxmlformats.org/drawingml/2006/main">
          <a:off x="57821" y="1035789"/>
          <a:ext cx="11576161" cy="3972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cs-CZ" sz="1600" dirty="0">
              <a:effectLst/>
            </a:rPr>
            <a:t>od 4.5.</a:t>
          </a:r>
          <a:r>
            <a:rPr lang="cs-CZ" sz="1600" baseline="0" dirty="0">
              <a:effectLst/>
            </a:rPr>
            <a:t> 2021 do 16.8. 2021 (104 dní)</a:t>
          </a:r>
          <a:endParaRPr lang="cs-CZ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E9469-764A-48D1-830D-ACB55DA071B2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AD82B-BB9A-4773-AAA0-AEC1E5267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3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54307DC-3A91-4E71-94CE-72BBCE41F715}"/>
              </a:ext>
            </a:extLst>
          </p:cNvPr>
          <p:cNvGrpSpPr/>
          <p:nvPr userDrawn="1"/>
        </p:nvGrpSpPr>
        <p:grpSpPr>
          <a:xfrm>
            <a:off x="323529" y="255315"/>
            <a:ext cx="11595131" cy="892632"/>
            <a:chOff x="323529" y="255315"/>
            <a:chExt cx="11595131" cy="892632"/>
          </a:xfrm>
        </p:grpSpPr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26A4517D-D57D-4C7C-A103-09506C56E3A5}"/>
                </a:ext>
              </a:extLst>
            </p:cNvPr>
            <p:cNvSpPr/>
            <p:nvPr userDrawn="1"/>
          </p:nvSpPr>
          <p:spPr>
            <a:xfrm flipH="1">
              <a:off x="323529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09B59339-1F03-41BC-83FB-F8C70E4D19FF}"/>
                </a:ext>
              </a:extLst>
            </p:cNvPr>
            <p:cNvSpPr/>
            <p:nvPr userDrawn="1"/>
          </p:nvSpPr>
          <p:spPr>
            <a:xfrm flipH="1">
              <a:off x="780371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16ACF6C-9C3D-4933-B6CC-7CFA45A380C5}"/>
                </a:ext>
              </a:extLst>
            </p:cNvPr>
            <p:cNvSpPr/>
            <p:nvPr userDrawn="1"/>
          </p:nvSpPr>
          <p:spPr>
            <a:xfrm flipH="1">
              <a:off x="1219197" y="255315"/>
              <a:ext cx="9752245" cy="892632"/>
            </a:xfrm>
            <a:custGeom>
              <a:avLst/>
              <a:gdLst>
                <a:gd name="connsiteX0" fmla="*/ 9363075 w 9752245"/>
                <a:gd name="connsiteY0" fmla="*/ 0 h 892632"/>
                <a:gd name="connsiteX1" fmla="*/ 0 w 9752245"/>
                <a:gd name="connsiteY1" fmla="*/ 0 h 892632"/>
                <a:gd name="connsiteX2" fmla="*/ 389170 w 9752245"/>
                <a:gd name="connsiteY2" fmla="*/ 446316 h 892632"/>
                <a:gd name="connsiteX3" fmla="*/ 0 w 9752245"/>
                <a:gd name="connsiteY3" fmla="*/ 892632 h 892632"/>
                <a:gd name="connsiteX4" fmla="*/ 9363075 w 9752245"/>
                <a:gd name="connsiteY4" fmla="*/ 892632 h 892632"/>
                <a:gd name="connsiteX5" fmla="*/ 9752245 w 9752245"/>
                <a:gd name="connsiteY5" fmla="*/ 446316 h 8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52245" h="892632">
                  <a:moveTo>
                    <a:pt x="9363075" y="0"/>
                  </a:moveTo>
                  <a:lnTo>
                    <a:pt x="0" y="0"/>
                  </a:lnTo>
                  <a:lnTo>
                    <a:pt x="389170" y="446316"/>
                  </a:lnTo>
                  <a:lnTo>
                    <a:pt x="0" y="892632"/>
                  </a:lnTo>
                  <a:lnTo>
                    <a:pt x="9363075" y="892632"/>
                  </a:lnTo>
                  <a:lnTo>
                    <a:pt x="9752245" y="446316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CEC84844-21F9-4A8F-ACE6-0BEE7523A078}"/>
                </a:ext>
              </a:extLst>
            </p:cNvPr>
            <p:cNvSpPr/>
            <p:nvPr userDrawn="1"/>
          </p:nvSpPr>
          <p:spPr>
            <a:xfrm flipH="1">
              <a:off x="10782943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6F23DCF8-13A9-4A90-B4A8-F86366E5B6E9}"/>
                </a:ext>
              </a:extLst>
            </p:cNvPr>
            <p:cNvSpPr/>
            <p:nvPr userDrawn="1"/>
          </p:nvSpPr>
          <p:spPr>
            <a:xfrm flipH="1">
              <a:off x="11239785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81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59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45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806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01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55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837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53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8BD7D1-774E-4810-8D76-AE960484BCA1}"/>
              </a:ext>
            </a:extLst>
          </p:cNvPr>
          <p:cNvSpPr/>
          <p:nvPr userDrawn="1"/>
        </p:nvSpPr>
        <p:spPr>
          <a:xfrm>
            <a:off x="0" y="3084504"/>
            <a:ext cx="12192000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24C5A453-65CA-4976-A67F-B70CC22BDACC}"/>
              </a:ext>
            </a:extLst>
          </p:cNvPr>
          <p:cNvGrpSpPr/>
          <p:nvPr userDrawn="1"/>
        </p:nvGrpSpPr>
        <p:grpSpPr>
          <a:xfrm>
            <a:off x="4763852" y="1641152"/>
            <a:ext cx="2664296" cy="4683693"/>
            <a:chOff x="445712" y="1449040"/>
            <a:chExt cx="2113018" cy="3924176"/>
          </a:xfrm>
        </p:grpSpPr>
        <p:sp>
          <p:nvSpPr>
            <p:cNvPr id="6" name="Rounded Rectangle 7">
              <a:extLst>
                <a:ext uri="{FF2B5EF4-FFF2-40B4-BE49-F238E27FC236}">
                  <a16:creationId xmlns:a16="http://schemas.microsoft.com/office/drawing/2014/main" id="{7BB696D8-1A46-4DD9-88EC-FD875272AAC0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0A1E62BD-394B-4248-9BED-85517F6BA237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2CEC4F5A-8D13-457D-A587-1EA46770D5DC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9" name="Oval 11">
                <a:extLst>
                  <a:ext uri="{FF2B5EF4-FFF2-40B4-BE49-F238E27FC236}">
                    <a16:creationId xmlns:a16="http://schemas.microsoft.com/office/drawing/2014/main" id="{71876F4B-1B61-4A61-ABDF-38644C966BCD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" name="Rounded Rectangle 12">
                <a:extLst>
                  <a:ext uri="{FF2B5EF4-FFF2-40B4-BE49-F238E27FC236}">
                    <a16:creationId xmlns:a16="http://schemas.microsoft.com/office/drawing/2014/main" id="{701E8847-F9BA-46B4-A146-96B5AFF5D51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4DE5835-0F1F-4DFC-B1FC-3B7E64ACFA3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51770" y="2052722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F24A19-DEE2-4C59-B1D9-7E2E98BE137C}"/>
              </a:ext>
            </a:extLst>
          </p:cNvPr>
          <p:cNvGrpSpPr/>
          <p:nvPr userDrawn="1"/>
        </p:nvGrpSpPr>
        <p:grpSpPr>
          <a:xfrm>
            <a:off x="323529" y="255315"/>
            <a:ext cx="11595131" cy="892632"/>
            <a:chOff x="323529" y="255315"/>
            <a:chExt cx="11595131" cy="892632"/>
          </a:xfrm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AF1E9B6B-F73A-43BB-AC8E-EF020608B339}"/>
                </a:ext>
              </a:extLst>
            </p:cNvPr>
            <p:cNvSpPr/>
            <p:nvPr userDrawn="1"/>
          </p:nvSpPr>
          <p:spPr>
            <a:xfrm flipH="1">
              <a:off x="323529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D5551FC8-FAB8-4191-A86A-D30E5631767D}"/>
                </a:ext>
              </a:extLst>
            </p:cNvPr>
            <p:cNvSpPr/>
            <p:nvPr userDrawn="1"/>
          </p:nvSpPr>
          <p:spPr>
            <a:xfrm flipH="1">
              <a:off x="780371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DD9FBD0-B703-40D0-A300-0C8A3AEC53C8}"/>
                </a:ext>
              </a:extLst>
            </p:cNvPr>
            <p:cNvSpPr/>
            <p:nvPr userDrawn="1"/>
          </p:nvSpPr>
          <p:spPr>
            <a:xfrm flipH="1">
              <a:off x="1219197" y="255315"/>
              <a:ext cx="9752245" cy="892632"/>
            </a:xfrm>
            <a:custGeom>
              <a:avLst/>
              <a:gdLst>
                <a:gd name="connsiteX0" fmla="*/ 9363075 w 9752245"/>
                <a:gd name="connsiteY0" fmla="*/ 0 h 892632"/>
                <a:gd name="connsiteX1" fmla="*/ 0 w 9752245"/>
                <a:gd name="connsiteY1" fmla="*/ 0 h 892632"/>
                <a:gd name="connsiteX2" fmla="*/ 389170 w 9752245"/>
                <a:gd name="connsiteY2" fmla="*/ 446316 h 892632"/>
                <a:gd name="connsiteX3" fmla="*/ 0 w 9752245"/>
                <a:gd name="connsiteY3" fmla="*/ 892632 h 892632"/>
                <a:gd name="connsiteX4" fmla="*/ 9363075 w 9752245"/>
                <a:gd name="connsiteY4" fmla="*/ 892632 h 892632"/>
                <a:gd name="connsiteX5" fmla="*/ 9752245 w 9752245"/>
                <a:gd name="connsiteY5" fmla="*/ 446316 h 8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52245" h="892632">
                  <a:moveTo>
                    <a:pt x="9363075" y="0"/>
                  </a:moveTo>
                  <a:lnTo>
                    <a:pt x="0" y="0"/>
                  </a:lnTo>
                  <a:lnTo>
                    <a:pt x="389170" y="446316"/>
                  </a:lnTo>
                  <a:lnTo>
                    <a:pt x="0" y="892632"/>
                  </a:lnTo>
                  <a:lnTo>
                    <a:pt x="9363075" y="892632"/>
                  </a:lnTo>
                  <a:lnTo>
                    <a:pt x="9752245" y="446316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D92E36DD-69F1-4FF3-8419-728575E16099}"/>
                </a:ext>
              </a:extLst>
            </p:cNvPr>
            <p:cNvSpPr/>
            <p:nvPr userDrawn="1"/>
          </p:nvSpPr>
          <p:spPr>
            <a:xfrm flipH="1">
              <a:off x="10782943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196A5B52-7AC9-47B7-8793-4EDF5F79CE4C}"/>
                </a:ext>
              </a:extLst>
            </p:cNvPr>
            <p:cNvSpPr/>
            <p:nvPr userDrawn="1"/>
          </p:nvSpPr>
          <p:spPr>
            <a:xfrm flipH="1">
              <a:off x="11239785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C2ACD90-1E63-491A-B8B5-09B02FBA77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0CDA03F6-FE28-4973-AE33-19E2975F8363}"/>
              </a:ext>
            </a:extLst>
          </p:cNvPr>
          <p:cNvSpPr/>
          <p:nvPr userDrawn="1"/>
        </p:nvSpPr>
        <p:spPr>
          <a:xfrm>
            <a:off x="-10152" y="0"/>
            <a:ext cx="1546199" cy="6858000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aphic 14">
            <a:extLst>
              <a:ext uri="{FF2B5EF4-FFF2-40B4-BE49-F238E27FC236}">
                <a16:creationId xmlns:a16="http://schemas.microsoft.com/office/drawing/2014/main" id="{9204D6DB-F6EA-4363-B7C0-669074B7EFAD}"/>
              </a:ext>
            </a:extLst>
          </p:cNvPr>
          <p:cNvGrpSpPr/>
          <p:nvPr userDrawn="1"/>
        </p:nvGrpSpPr>
        <p:grpSpPr>
          <a:xfrm>
            <a:off x="900027" y="1906700"/>
            <a:ext cx="5284007" cy="4155961"/>
            <a:chOff x="2444748" y="555045"/>
            <a:chExt cx="7282048" cy="5727454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2D4F50D-DA74-44B8-A485-BD482707A093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7C03672-F927-48A6-9646-B1D1976F8FFC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E5DB077-E612-457D-90DA-848737FB3F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42780F-48A2-4B26-9CEE-EB8BC7A05009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2089CC6-7C88-48A9-AADD-37D60F8EE5FF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5882EC-CE61-4A48-9BEA-0AB9CEC8B5A3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5CF1F7-81E9-45AE-ACDC-2B2D368467AC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F879FB-6AED-4A9E-96A7-D4331CF056F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D30280A3-FC8E-4B67-8163-4F72E5F7092B}"/>
              </a:ext>
            </a:extLst>
          </p:cNvPr>
          <p:cNvSpPr/>
          <p:nvPr userDrawn="1"/>
        </p:nvSpPr>
        <p:spPr>
          <a:xfrm flipH="1" flipV="1">
            <a:off x="11280575" y="7851"/>
            <a:ext cx="911424" cy="6858000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438CA9E-C483-4B0F-8E15-5CEA86AA034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1089250" y="2081720"/>
            <a:ext cx="4890798" cy="28232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C74C7C-4173-4390-9B62-5F9DC8F03BD2}"/>
              </a:ext>
            </a:extLst>
          </p:cNvPr>
          <p:cNvGrpSpPr/>
          <p:nvPr userDrawn="1"/>
        </p:nvGrpSpPr>
        <p:grpSpPr>
          <a:xfrm>
            <a:off x="323529" y="255315"/>
            <a:ext cx="11595131" cy="892632"/>
            <a:chOff x="323529" y="255315"/>
            <a:chExt cx="11595131" cy="892632"/>
          </a:xfrm>
        </p:grpSpPr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2611662F-A7C0-46A1-BFC3-1F1F064E477D}"/>
                </a:ext>
              </a:extLst>
            </p:cNvPr>
            <p:cNvSpPr/>
            <p:nvPr userDrawn="1"/>
          </p:nvSpPr>
          <p:spPr>
            <a:xfrm flipH="1">
              <a:off x="323529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3B672601-65CA-44F7-BC08-9D6EA9C2E46C}"/>
                </a:ext>
              </a:extLst>
            </p:cNvPr>
            <p:cNvSpPr/>
            <p:nvPr userDrawn="1"/>
          </p:nvSpPr>
          <p:spPr>
            <a:xfrm flipH="1">
              <a:off x="780371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A8BAB62-8BE3-46A9-A1BA-A2D9A1A1FE0D}"/>
                </a:ext>
              </a:extLst>
            </p:cNvPr>
            <p:cNvSpPr/>
            <p:nvPr userDrawn="1"/>
          </p:nvSpPr>
          <p:spPr>
            <a:xfrm flipH="1">
              <a:off x="1219197" y="255315"/>
              <a:ext cx="9752245" cy="892632"/>
            </a:xfrm>
            <a:custGeom>
              <a:avLst/>
              <a:gdLst>
                <a:gd name="connsiteX0" fmla="*/ 9363075 w 9752245"/>
                <a:gd name="connsiteY0" fmla="*/ 0 h 892632"/>
                <a:gd name="connsiteX1" fmla="*/ 0 w 9752245"/>
                <a:gd name="connsiteY1" fmla="*/ 0 h 892632"/>
                <a:gd name="connsiteX2" fmla="*/ 389170 w 9752245"/>
                <a:gd name="connsiteY2" fmla="*/ 446316 h 892632"/>
                <a:gd name="connsiteX3" fmla="*/ 0 w 9752245"/>
                <a:gd name="connsiteY3" fmla="*/ 892632 h 892632"/>
                <a:gd name="connsiteX4" fmla="*/ 9363075 w 9752245"/>
                <a:gd name="connsiteY4" fmla="*/ 892632 h 892632"/>
                <a:gd name="connsiteX5" fmla="*/ 9752245 w 9752245"/>
                <a:gd name="connsiteY5" fmla="*/ 446316 h 8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52245" h="892632">
                  <a:moveTo>
                    <a:pt x="9363075" y="0"/>
                  </a:moveTo>
                  <a:lnTo>
                    <a:pt x="0" y="0"/>
                  </a:lnTo>
                  <a:lnTo>
                    <a:pt x="389170" y="446316"/>
                  </a:lnTo>
                  <a:lnTo>
                    <a:pt x="0" y="892632"/>
                  </a:lnTo>
                  <a:lnTo>
                    <a:pt x="9363075" y="892632"/>
                  </a:lnTo>
                  <a:lnTo>
                    <a:pt x="9752245" y="446316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24333BE2-6EDB-46D1-AC52-5AB6D52F18F2}"/>
                </a:ext>
              </a:extLst>
            </p:cNvPr>
            <p:cNvSpPr/>
            <p:nvPr userDrawn="1"/>
          </p:nvSpPr>
          <p:spPr>
            <a:xfrm flipH="1">
              <a:off x="10782943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AE02611A-C481-4D16-9F52-3854D580C813}"/>
                </a:ext>
              </a:extLst>
            </p:cNvPr>
            <p:cNvSpPr/>
            <p:nvPr userDrawn="1"/>
          </p:nvSpPr>
          <p:spPr>
            <a:xfrm flipH="1">
              <a:off x="11239785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E8E2D26-583D-4101-8D31-21B446E00C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68071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807C618-E5BF-4CE4-BC2D-EC6E0C739711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687337" y="1254229"/>
            <a:ext cx="11504663" cy="299555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5440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7B1519-FB0F-4532-9389-9EF70CB06407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03131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AF9D1D2-2D5A-405E-97F9-9C9635A49B5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525365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C95C37A-10E8-4B14-8A77-5AB61D3E5C6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47599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1318EB2-DC6C-4ACB-9E9B-97BA44EA18F2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69832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6023EF-D0E1-4555-8EBF-7CCD43B03DE7}"/>
              </a:ext>
            </a:extLst>
          </p:cNvPr>
          <p:cNvGrpSpPr/>
          <p:nvPr userDrawn="1"/>
        </p:nvGrpSpPr>
        <p:grpSpPr>
          <a:xfrm>
            <a:off x="323529" y="255315"/>
            <a:ext cx="11595131" cy="892632"/>
            <a:chOff x="323529" y="255315"/>
            <a:chExt cx="11595131" cy="892632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7747440C-1C45-4372-95B1-611334EB2164}"/>
                </a:ext>
              </a:extLst>
            </p:cNvPr>
            <p:cNvSpPr/>
            <p:nvPr userDrawn="1"/>
          </p:nvSpPr>
          <p:spPr>
            <a:xfrm flipH="1">
              <a:off x="323529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DE2EEEA5-AC6C-4E8F-B6F8-A1CADE13001F}"/>
                </a:ext>
              </a:extLst>
            </p:cNvPr>
            <p:cNvSpPr/>
            <p:nvPr userDrawn="1"/>
          </p:nvSpPr>
          <p:spPr>
            <a:xfrm flipH="1">
              <a:off x="780371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735951D-951B-4E13-9A16-4553DB6654EE}"/>
                </a:ext>
              </a:extLst>
            </p:cNvPr>
            <p:cNvSpPr/>
            <p:nvPr userDrawn="1"/>
          </p:nvSpPr>
          <p:spPr>
            <a:xfrm flipH="1">
              <a:off x="1219197" y="255315"/>
              <a:ext cx="9752245" cy="892632"/>
            </a:xfrm>
            <a:custGeom>
              <a:avLst/>
              <a:gdLst>
                <a:gd name="connsiteX0" fmla="*/ 9363075 w 9752245"/>
                <a:gd name="connsiteY0" fmla="*/ 0 h 892632"/>
                <a:gd name="connsiteX1" fmla="*/ 0 w 9752245"/>
                <a:gd name="connsiteY1" fmla="*/ 0 h 892632"/>
                <a:gd name="connsiteX2" fmla="*/ 389170 w 9752245"/>
                <a:gd name="connsiteY2" fmla="*/ 446316 h 892632"/>
                <a:gd name="connsiteX3" fmla="*/ 0 w 9752245"/>
                <a:gd name="connsiteY3" fmla="*/ 892632 h 892632"/>
                <a:gd name="connsiteX4" fmla="*/ 9363075 w 9752245"/>
                <a:gd name="connsiteY4" fmla="*/ 892632 h 892632"/>
                <a:gd name="connsiteX5" fmla="*/ 9752245 w 9752245"/>
                <a:gd name="connsiteY5" fmla="*/ 446316 h 8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52245" h="892632">
                  <a:moveTo>
                    <a:pt x="9363075" y="0"/>
                  </a:moveTo>
                  <a:lnTo>
                    <a:pt x="0" y="0"/>
                  </a:lnTo>
                  <a:lnTo>
                    <a:pt x="389170" y="446316"/>
                  </a:lnTo>
                  <a:lnTo>
                    <a:pt x="0" y="892632"/>
                  </a:lnTo>
                  <a:lnTo>
                    <a:pt x="9363075" y="892632"/>
                  </a:lnTo>
                  <a:lnTo>
                    <a:pt x="9752245" y="446316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423970C8-39A4-4CE7-A2B2-12916D7EBC06}"/>
                </a:ext>
              </a:extLst>
            </p:cNvPr>
            <p:cNvSpPr/>
            <p:nvPr userDrawn="1"/>
          </p:nvSpPr>
          <p:spPr>
            <a:xfrm flipH="1">
              <a:off x="10782943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37684DFF-C5DF-4D65-BE50-8F29DFC9CF7B}"/>
                </a:ext>
              </a:extLst>
            </p:cNvPr>
            <p:cNvSpPr/>
            <p:nvPr userDrawn="1"/>
          </p:nvSpPr>
          <p:spPr>
            <a:xfrm flipH="1">
              <a:off x="11239785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8949351-4749-4A1B-A985-C7EA94F646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9200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D6023EF-D0E1-4555-8EBF-7CCD43B03DE7}"/>
              </a:ext>
            </a:extLst>
          </p:cNvPr>
          <p:cNvGrpSpPr/>
          <p:nvPr userDrawn="1"/>
        </p:nvGrpSpPr>
        <p:grpSpPr>
          <a:xfrm>
            <a:off x="323529" y="255315"/>
            <a:ext cx="11595131" cy="892632"/>
            <a:chOff x="323529" y="255315"/>
            <a:chExt cx="11595131" cy="892632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7747440C-1C45-4372-95B1-611334EB2164}"/>
                </a:ext>
              </a:extLst>
            </p:cNvPr>
            <p:cNvSpPr/>
            <p:nvPr userDrawn="1"/>
          </p:nvSpPr>
          <p:spPr>
            <a:xfrm flipH="1">
              <a:off x="323529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DE2EEEA5-AC6C-4E8F-B6F8-A1CADE13001F}"/>
                </a:ext>
              </a:extLst>
            </p:cNvPr>
            <p:cNvSpPr/>
            <p:nvPr userDrawn="1"/>
          </p:nvSpPr>
          <p:spPr>
            <a:xfrm flipH="1">
              <a:off x="780371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735951D-951B-4E13-9A16-4553DB6654EE}"/>
                </a:ext>
              </a:extLst>
            </p:cNvPr>
            <p:cNvSpPr/>
            <p:nvPr userDrawn="1"/>
          </p:nvSpPr>
          <p:spPr>
            <a:xfrm flipH="1">
              <a:off x="1219197" y="255315"/>
              <a:ext cx="9752245" cy="892632"/>
            </a:xfrm>
            <a:custGeom>
              <a:avLst/>
              <a:gdLst>
                <a:gd name="connsiteX0" fmla="*/ 9363075 w 9752245"/>
                <a:gd name="connsiteY0" fmla="*/ 0 h 892632"/>
                <a:gd name="connsiteX1" fmla="*/ 0 w 9752245"/>
                <a:gd name="connsiteY1" fmla="*/ 0 h 892632"/>
                <a:gd name="connsiteX2" fmla="*/ 389170 w 9752245"/>
                <a:gd name="connsiteY2" fmla="*/ 446316 h 892632"/>
                <a:gd name="connsiteX3" fmla="*/ 0 w 9752245"/>
                <a:gd name="connsiteY3" fmla="*/ 892632 h 892632"/>
                <a:gd name="connsiteX4" fmla="*/ 9363075 w 9752245"/>
                <a:gd name="connsiteY4" fmla="*/ 892632 h 892632"/>
                <a:gd name="connsiteX5" fmla="*/ 9752245 w 9752245"/>
                <a:gd name="connsiteY5" fmla="*/ 446316 h 8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52245" h="892632">
                  <a:moveTo>
                    <a:pt x="9363075" y="0"/>
                  </a:moveTo>
                  <a:lnTo>
                    <a:pt x="0" y="0"/>
                  </a:lnTo>
                  <a:lnTo>
                    <a:pt x="389170" y="446316"/>
                  </a:lnTo>
                  <a:lnTo>
                    <a:pt x="0" y="892632"/>
                  </a:lnTo>
                  <a:lnTo>
                    <a:pt x="9363075" y="892632"/>
                  </a:lnTo>
                  <a:lnTo>
                    <a:pt x="9752245" y="446316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423970C8-39A4-4CE7-A2B2-12916D7EBC06}"/>
                </a:ext>
              </a:extLst>
            </p:cNvPr>
            <p:cNvSpPr/>
            <p:nvPr userDrawn="1"/>
          </p:nvSpPr>
          <p:spPr>
            <a:xfrm flipH="1">
              <a:off x="10782943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37684DFF-C5DF-4D65-BE50-8F29DFC9CF7B}"/>
                </a:ext>
              </a:extLst>
            </p:cNvPr>
            <p:cNvSpPr/>
            <p:nvPr userDrawn="1"/>
          </p:nvSpPr>
          <p:spPr>
            <a:xfrm flipH="1">
              <a:off x="11239785" y="255315"/>
              <a:ext cx="678875" cy="892632"/>
            </a:xfrm>
            <a:prstGeom prst="chevron">
              <a:avLst>
                <a:gd name="adj" fmla="val 56521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8949351-4749-4A1B-A985-C7EA94F646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AD309-23D4-44C0-9D64-79E7FAD671D2}"/>
              </a:ext>
            </a:extLst>
          </p:cNvPr>
          <p:cNvSpPr/>
          <p:nvPr userDrawn="1"/>
        </p:nvSpPr>
        <p:spPr>
          <a:xfrm>
            <a:off x="3066222" y="4026571"/>
            <a:ext cx="4464000" cy="21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id="{79679C48-5407-4D3E-91E0-1EF95FB732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7145771" y="4018025"/>
            <a:ext cx="4320000" cy="2124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16646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2" y="0"/>
                </a:lnTo>
                <a:cubicBezTo>
                  <a:pt x="3481477" y="140809"/>
                  <a:pt x="3483811" y="417419"/>
                  <a:pt x="3484116" y="558228"/>
                </a:cubicBezTo>
                <a:cubicBezTo>
                  <a:pt x="3241294" y="690823"/>
                  <a:pt x="3392809" y="595682"/>
                  <a:pt x="3209623" y="702026"/>
                </a:cubicBezTo>
                <a:cubicBezTo>
                  <a:pt x="3342466" y="770912"/>
                  <a:pt x="3354142" y="760160"/>
                  <a:pt x="3476995" y="833132"/>
                </a:cubicBezTo>
                <a:cubicBezTo>
                  <a:pt x="3478430" y="947552"/>
                  <a:pt x="3480239" y="853239"/>
                  <a:pt x="3474149" y="1385171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1AA56D-9F51-4548-8A03-959C9407DEA4}"/>
              </a:ext>
            </a:extLst>
          </p:cNvPr>
          <p:cNvSpPr/>
          <p:nvPr userDrawn="1"/>
        </p:nvSpPr>
        <p:spPr>
          <a:xfrm>
            <a:off x="3066222" y="1892511"/>
            <a:ext cx="4464000" cy="21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1B2421DD-6580-439F-A896-99B266F0E8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7145771" y="1892511"/>
            <a:ext cx="4320000" cy="2124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396890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67126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8811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0850"/>
              <a:gd name="connsiteX1" fmla="*/ 3481173 w 3484116"/>
              <a:gd name="connsiteY1" fmla="*/ 0 h 1390850"/>
              <a:gd name="connsiteX2" fmla="*/ 3484116 w 3484116"/>
              <a:gd name="connsiteY2" fmla="*/ 558228 h 1390850"/>
              <a:gd name="connsiteX3" fmla="*/ 3223669 w 3484116"/>
              <a:gd name="connsiteY3" fmla="*/ 690668 h 1390850"/>
              <a:gd name="connsiteX4" fmla="*/ 3476995 w 3484116"/>
              <a:gd name="connsiteY4" fmla="*/ 838811 h 1390850"/>
              <a:gd name="connsiteX5" fmla="*/ 3481172 w 3484116"/>
              <a:gd name="connsiteY5" fmla="*/ 1390850 h 1390850"/>
              <a:gd name="connsiteX6" fmla="*/ 0 w 3484116"/>
              <a:gd name="connsiteY6" fmla="*/ 1385171 h 1390850"/>
              <a:gd name="connsiteX7" fmla="*/ 0 w 3484116"/>
              <a:gd name="connsiteY7" fmla="*/ 0 h 1390850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23669 w 3484116"/>
              <a:gd name="connsiteY3" fmla="*/ 690668 h 1385171"/>
              <a:gd name="connsiteX4" fmla="*/ 3476995 w 3484116"/>
              <a:gd name="connsiteY4" fmla="*/ 838811 h 1385171"/>
              <a:gd name="connsiteX5" fmla="*/ 3481172 w 3484116"/>
              <a:gd name="connsiteY5" fmla="*/ 1385170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3" y="0"/>
                </a:lnTo>
                <a:cubicBezTo>
                  <a:pt x="3481478" y="140809"/>
                  <a:pt x="3483811" y="417419"/>
                  <a:pt x="3484116" y="558228"/>
                </a:cubicBezTo>
                <a:cubicBezTo>
                  <a:pt x="3241294" y="690823"/>
                  <a:pt x="3463042" y="555927"/>
                  <a:pt x="3223669" y="690668"/>
                </a:cubicBezTo>
                <a:cubicBezTo>
                  <a:pt x="3461864" y="833385"/>
                  <a:pt x="3241765" y="697687"/>
                  <a:pt x="3476995" y="838811"/>
                </a:cubicBezTo>
                <a:cubicBezTo>
                  <a:pt x="3478430" y="953231"/>
                  <a:pt x="3487262" y="853238"/>
                  <a:pt x="3481172" y="1385170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자유형: 도형 22">
            <a:extLst>
              <a:ext uri="{FF2B5EF4-FFF2-40B4-BE49-F238E27FC236}">
                <a16:creationId xmlns:a16="http://schemas.microsoft.com/office/drawing/2014/main" id="{3F52A6B3-42BE-4E2C-864F-4B3C4819524C}"/>
              </a:ext>
            </a:extLst>
          </p:cNvPr>
          <p:cNvSpPr/>
          <p:nvPr userDrawn="1"/>
        </p:nvSpPr>
        <p:spPr>
          <a:xfrm>
            <a:off x="726229" y="1892511"/>
            <a:ext cx="2702277" cy="2124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22" name="자유형: 도형 23">
            <a:extLst>
              <a:ext uri="{FF2B5EF4-FFF2-40B4-BE49-F238E27FC236}">
                <a16:creationId xmlns:a16="http://schemas.microsoft.com/office/drawing/2014/main" id="{45949401-E889-46F8-B56F-6D2C1A69C625}"/>
              </a:ext>
            </a:extLst>
          </p:cNvPr>
          <p:cNvSpPr/>
          <p:nvPr userDrawn="1"/>
        </p:nvSpPr>
        <p:spPr>
          <a:xfrm>
            <a:off x="726229" y="4026571"/>
            <a:ext cx="2702277" cy="2124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699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65" r:id="rId11"/>
    <p:sldLayoutId id="2147483679" r:id="rId12"/>
    <p:sldLayoutId id="2147483683" r:id="rId13"/>
    <p:sldLayoutId id="2147483681" r:id="rId14"/>
    <p:sldLayoutId id="214748368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2767697-BAFA-4104-96A6-C3D279C026CB}"/>
              </a:ext>
            </a:extLst>
          </p:cNvPr>
          <p:cNvSpPr/>
          <p:nvPr/>
        </p:nvSpPr>
        <p:spPr>
          <a:xfrm rot="10800000" flipH="1">
            <a:off x="0" y="-1"/>
            <a:ext cx="6068041" cy="6858000"/>
          </a:xfrm>
          <a:custGeom>
            <a:avLst/>
            <a:gdLst>
              <a:gd name="connsiteX0" fmla="*/ 1301604 w 6068041"/>
              <a:gd name="connsiteY0" fmla="*/ 6858000 h 6858000"/>
              <a:gd name="connsiteX1" fmla="*/ 4400982 w 6068041"/>
              <a:gd name="connsiteY1" fmla="*/ 6858000 h 6858000"/>
              <a:gd name="connsiteX2" fmla="*/ 6068041 w 6068041"/>
              <a:gd name="connsiteY2" fmla="*/ 5069335 h 6858000"/>
              <a:gd name="connsiteX3" fmla="*/ 1343355 w 6068041"/>
              <a:gd name="connsiteY3" fmla="*/ 0 h 6858000"/>
              <a:gd name="connsiteX4" fmla="*/ 0 w 6068041"/>
              <a:gd name="connsiteY4" fmla="*/ 0 h 6858000"/>
              <a:gd name="connsiteX5" fmla="*/ 0 w 6068041"/>
              <a:gd name="connsiteY5" fmla="*/ 1884119 h 6858000"/>
              <a:gd name="connsiteX6" fmla="*/ 2968663 w 6068041"/>
              <a:gd name="connsiteY6" fmla="*/ 50693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68041" h="6858000">
                <a:moveTo>
                  <a:pt x="1301604" y="6858000"/>
                </a:moveTo>
                <a:lnTo>
                  <a:pt x="4400982" y="6858000"/>
                </a:lnTo>
                <a:lnTo>
                  <a:pt x="6068041" y="5069335"/>
                </a:lnTo>
                <a:lnTo>
                  <a:pt x="1343355" y="0"/>
                </a:lnTo>
                <a:lnTo>
                  <a:pt x="0" y="0"/>
                </a:lnTo>
                <a:lnTo>
                  <a:pt x="0" y="1884119"/>
                </a:lnTo>
                <a:lnTo>
                  <a:pt x="2968663" y="5069335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591BCC6-3338-45D1-8148-6E358E0A2781}"/>
              </a:ext>
            </a:extLst>
          </p:cNvPr>
          <p:cNvSpPr/>
          <p:nvPr/>
        </p:nvSpPr>
        <p:spPr>
          <a:xfrm rot="10800000" flipH="1">
            <a:off x="0" y="-1"/>
            <a:ext cx="4536138" cy="6655698"/>
          </a:xfrm>
          <a:custGeom>
            <a:avLst/>
            <a:gdLst>
              <a:gd name="connsiteX0" fmla="*/ 0 w 4536138"/>
              <a:gd name="connsiteY0" fmla="*/ 6655698 h 6655698"/>
              <a:gd name="connsiteX1" fmla="*/ 2869079 w 4536138"/>
              <a:gd name="connsiteY1" fmla="*/ 6655698 h 6655698"/>
              <a:gd name="connsiteX2" fmla="*/ 4536138 w 4536138"/>
              <a:gd name="connsiteY2" fmla="*/ 4867033 h 6655698"/>
              <a:gd name="connsiteX3" fmla="*/ 0 w 4536138"/>
              <a:gd name="connsiteY3" fmla="*/ 0 h 6655698"/>
              <a:gd name="connsiteX4" fmla="*/ 0 w 4536138"/>
              <a:gd name="connsiteY4" fmla="*/ 3325467 h 6655698"/>
              <a:gd name="connsiteX5" fmla="*/ 1436760 w 4536138"/>
              <a:gd name="connsiteY5" fmla="*/ 4867033 h 6655698"/>
              <a:gd name="connsiteX6" fmla="*/ 0 w 4536138"/>
              <a:gd name="connsiteY6" fmla="*/ 6408599 h 665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36138" h="6655698">
                <a:moveTo>
                  <a:pt x="0" y="6655698"/>
                </a:moveTo>
                <a:lnTo>
                  <a:pt x="2869079" y="6655698"/>
                </a:lnTo>
                <a:lnTo>
                  <a:pt x="4536138" y="4867033"/>
                </a:lnTo>
                <a:lnTo>
                  <a:pt x="0" y="0"/>
                </a:lnTo>
                <a:lnTo>
                  <a:pt x="0" y="3325467"/>
                </a:lnTo>
                <a:lnTo>
                  <a:pt x="1436760" y="4867033"/>
                </a:lnTo>
                <a:lnTo>
                  <a:pt x="0" y="6408599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F939AFA-8410-4304-B078-18875C4B14D2}"/>
              </a:ext>
            </a:extLst>
          </p:cNvPr>
          <p:cNvSpPr/>
          <p:nvPr/>
        </p:nvSpPr>
        <p:spPr>
          <a:xfrm rot="10800000" flipH="1">
            <a:off x="0" y="-1"/>
            <a:ext cx="3004233" cy="5012046"/>
          </a:xfrm>
          <a:custGeom>
            <a:avLst/>
            <a:gdLst>
              <a:gd name="connsiteX0" fmla="*/ 0 w 3004233"/>
              <a:gd name="connsiteY0" fmla="*/ 5012046 h 5012046"/>
              <a:gd name="connsiteX1" fmla="*/ 1337174 w 3004233"/>
              <a:gd name="connsiteY1" fmla="*/ 5012046 h 5012046"/>
              <a:gd name="connsiteX2" fmla="*/ 3004233 w 3004233"/>
              <a:gd name="connsiteY2" fmla="*/ 3223381 h 5012046"/>
              <a:gd name="connsiteX3" fmla="*/ 0 w 3004233"/>
              <a:gd name="connsiteY3" fmla="*/ 0 h 501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4233" h="5012046">
                <a:moveTo>
                  <a:pt x="0" y="5012046"/>
                </a:moveTo>
                <a:lnTo>
                  <a:pt x="1337174" y="5012046"/>
                </a:lnTo>
                <a:lnTo>
                  <a:pt x="3004233" y="32233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70D55-8FF6-40DA-9EA1-48105DE61A65}"/>
              </a:ext>
            </a:extLst>
          </p:cNvPr>
          <p:cNvSpPr txBox="1"/>
          <p:nvPr/>
        </p:nvSpPr>
        <p:spPr>
          <a:xfrm>
            <a:off x="0" y="688827"/>
            <a:ext cx="5721653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12000" dirty="0">
                <a:solidFill>
                  <a:schemeClr val="bg1"/>
                </a:solidFill>
                <a:latin typeface="+mj-lt"/>
              </a:rPr>
              <a:t>101plus</a:t>
            </a:r>
            <a:endParaRPr lang="ko-KR" altLang="en-US" sz="12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D1D8F-569C-44D9-AD24-D01A5DB499A1}"/>
              </a:ext>
            </a:extLst>
          </p:cNvPr>
          <p:cNvSpPr txBox="1"/>
          <p:nvPr/>
        </p:nvSpPr>
        <p:spPr>
          <a:xfrm>
            <a:off x="393796" y="2758103"/>
            <a:ext cx="78457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4000" dirty="0">
                <a:solidFill>
                  <a:schemeClr val="bg1"/>
                </a:solidFill>
              </a:rPr>
              <a:t>Investicemi k osobní svobodě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D95599-BF97-4BCB-9369-5B1DC46E6081}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D37A2C9C-2560-4E56-9943-1136B6E47582}"/>
              </a:ext>
            </a:extLst>
          </p:cNvPr>
          <p:cNvGrpSpPr/>
          <p:nvPr/>
        </p:nvGrpSpPr>
        <p:grpSpPr>
          <a:xfrm flipH="1">
            <a:off x="0" y="2521797"/>
            <a:ext cx="3563936" cy="3105019"/>
            <a:chOff x="4070449" y="2766517"/>
            <a:chExt cx="2346599" cy="2044434"/>
          </a:xfrm>
        </p:grpSpPr>
        <p:sp>
          <p:nvSpPr>
            <p:cNvPr id="28" name="Diagonal Stripe 18">
              <a:extLst>
                <a:ext uri="{FF2B5EF4-FFF2-40B4-BE49-F238E27FC236}">
                  <a16:creationId xmlns:a16="http://schemas.microsoft.com/office/drawing/2014/main" id="{43A84E69-F87C-4E49-B5A2-CC7BDE81627A}"/>
                </a:ext>
              </a:extLst>
            </p:cNvPr>
            <p:cNvSpPr>
              <a:spLocks noChangeAspect="1"/>
            </p:cNvSpPr>
            <p:nvPr/>
          </p:nvSpPr>
          <p:spPr>
            <a:xfrm rot="18751434" flipH="1">
              <a:off x="4221563" y="3701472"/>
              <a:ext cx="1120838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  <a:gd name="connsiteX0" fmla="*/ 378735 w 759772"/>
                <a:gd name="connsiteY0" fmla="*/ 332354 h 744371"/>
                <a:gd name="connsiteX1" fmla="*/ 391575 w 759772"/>
                <a:gd name="connsiteY1" fmla="*/ 323831 h 744371"/>
                <a:gd name="connsiteX2" fmla="*/ 417440 w 759772"/>
                <a:gd name="connsiteY2" fmla="*/ 331318 h 744371"/>
                <a:gd name="connsiteX3" fmla="*/ 429504 w 759772"/>
                <a:gd name="connsiteY3" fmla="*/ 372385 h 744371"/>
                <a:gd name="connsiteX4" fmla="*/ 427923 w 759772"/>
                <a:gd name="connsiteY4" fmla="*/ 377465 h 744371"/>
                <a:gd name="connsiteX5" fmla="*/ 378735 w 759772"/>
                <a:gd name="connsiteY5" fmla="*/ 332354 h 744371"/>
                <a:gd name="connsiteX6" fmla="*/ 260416 w 759772"/>
                <a:gd name="connsiteY6" fmla="*/ 276780 h 744371"/>
                <a:gd name="connsiteX7" fmla="*/ 304628 w 759772"/>
                <a:gd name="connsiteY7" fmla="*/ 317326 h 744371"/>
                <a:gd name="connsiteX8" fmla="*/ 304168 w 759772"/>
                <a:gd name="connsiteY8" fmla="*/ 317442 h 744371"/>
                <a:gd name="connsiteX9" fmla="*/ 269792 w 759772"/>
                <a:gd name="connsiteY9" fmla="*/ 307574 h 744371"/>
                <a:gd name="connsiteX10" fmla="*/ 269547 w 759772"/>
                <a:gd name="connsiteY10" fmla="*/ 307865 h 744371"/>
                <a:gd name="connsiteX11" fmla="*/ 260416 w 759772"/>
                <a:gd name="connsiteY11" fmla="*/ 276780 h 744371"/>
                <a:gd name="connsiteX12" fmla="*/ 205111 w 759772"/>
                <a:gd name="connsiteY12" fmla="*/ 226059 h 744371"/>
                <a:gd name="connsiteX13" fmla="*/ 217849 w 759772"/>
                <a:gd name="connsiteY13" fmla="*/ 237741 h 744371"/>
                <a:gd name="connsiteX14" fmla="*/ 206598 w 759772"/>
                <a:gd name="connsiteY14" fmla="*/ 261191 h 744371"/>
                <a:gd name="connsiteX15" fmla="*/ 234400 w 759772"/>
                <a:gd name="connsiteY15" fmla="*/ 349511 h 744371"/>
                <a:gd name="connsiteX16" fmla="*/ 310697 w 759772"/>
                <a:gd name="connsiteY16" fmla="*/ 371933 h 744371"/>
                <a:gd name="connsiteX17" fmla="*/ 348528 w 759772"/>
                <a:gd name="connsiteY17" fmla="*/ 357586 h 744371"/>
                <a:gd name="connsiteX18" fmla="*/ 399081 w 759772"/>
                <a:gd name="connsiteY18" fmla="*/ 403949 h 744371"/>
                <a:gd name="connsiteX19" fmla="*/ 356837 w 759772"/>
                <a:gd name="connsiteY19" fmla="*/ 392768 h 744371"/>
                <a:gd name="connsiteX20" fmla="*/ 314643 w 759772"/>
                <a:gd name="connsiteY20" fmla="*/ 434617 h 744371"/>
                <a:gd name="connsiteX21" fmla="*/ 415212 w 759772"/>
                <a:gd name="connsiteY21" fmla="*/ 461156 h 744371"/>
                <a:gd name="connsiteX22" fmla="*/ 445636 w 759772"/>
                <a:gd name="connsiteY22" fmla="*/ 446643 h 744371"/>
                <a:gd name="connsiteX23" fmla="*/ 458458 w 759772"/>
                <a:gd name="connsiteY23" fmla="*/ 458403 h 744371"/>
                <a:gd name="connsiteX24" fmla="*/ 484827 w 759772"/>
                <a:gd name="connsiteY24" fmla="*/ 429651 h 744371"/>
                <a:gd name="connsiteX25" fmla="*/ 472962 w 759772"/>
                <a:gd name="connsiteY25" fmla="*/ 418769 h 744371"/>
                <a:gd name="connsiteX26" fmla="*/ 487307 w 759772"/>
                <a:gd name="connsiteY26" fmla="*/ 386184 h 744371"/>
                <a:gd name="connsiteX27" fmla="*/ 458205 w 759772"/>
                <a:gd name="connsiteY27" fmla="*/ 288148 h 744371"/>
                <a:gd name="connsiteX28" fmla="*/ 458365 w 759772"/>
                <a:gd name="connsiteY28" fmla="*/ 287961 h 744371"/>
                <a:gd name="connsiteX29" fmla="*/ 457238 w 759772"/>
                <a:gd name="connsiteY29" fmla="*/ 287133 h 744371"/>
                <a:gd name="connsiteX30" fmla="*/ 456855 w 759772"/>
                <a:gd name="connsiteY30" fmla="*/ 286731 h 744371"/>
                <a:gd name="connsiteX31" fmla="*/ 456789 w 759772"/>
                <a:gd name="connsiteY31" fmla="*/ 286803 h 744371"/>
                <a:gd name="connsiteX32" fmla="*/ 382663 w 759772"/>
                <a:gd name="connsiteY32" fmla="*/ 267770 h 744371"/>
                <a:gd name="connsiteX33" fmla="*/ 337364 w 759772"/>
                <a:gd name="connsiteY33" fmla="*/ 294414 h 744371"/>
                <a:gd name="connsiteX34" fmla="*/ 285048 w 759772"/>
                <a:gd name="connsiteY34" fmla="*/ 246435 h 744371"/>
                <a:gd name="connsiteX35" fmla="*/ 288103 w 759772"/>
                <a:gd name="connsiteY35" fmla="*/ 245116 h 744371"/>
                <a:gd name="connsiteX36" fmla="*/ 326205 w 759772"/>
                <a:gd name="connsiteY36" fmla="*/ 255171 h 744371"/>
                <a:gd name="connsiteX37" fmla="*/ 364189 w 759772"/>
                <a:gd name="connsiteY37" fmla="*/ 217498 h 744371"/>
                <a:gd name="connsiteX38" fmla="*/ 273654 w 759772"/>
                <a:gd name="connsiteY38" fmla="*/ 193607 h 744371"/>
                <a:gd name="connsiteX39" fmla="*/ 243663 w 759772"/>
                <a:gd name="connsiteY39" fmla="*/ 208482 h 744371"/>
                <a:gd name="connsiteX40" fmla="*/ 231479 w 759772"/>
                <a:gd name="connsiteY40" fmla="*/ 197308 h 744371"/>
                <a:gd name="connsiteX41" fmla="*/ 205111 w 759772"/>
                <a:gd name="connsiteY41" fmla="*/ 226059 h 744371"/>
                <a:gd name="connsiteX42" fmla="*/ 0 w 759772"/>
                <a:gd name="connsiteY42" fmla="*/ 190934 h 744371"/>
                <a:gd name="connsiteX43" fmla="*/ 243367 w 759772"/>
                <a:gd name="connsiteY43" fmla="*/ 687 h 744371"/>
                <a:gd name="connsiteX44" fmla="*/ 704004 w 759772"/>
                <a:gd name="connsiteY44" fmla="*/ 141585 h 744371"/>
                <a:gd name="connsiteX45" fmla="*/ 655304 w 759772"/>
                <a:gd name="connsiteY45" fmla="*/ 588900 h 744371"/>
                <a:gd name="connsiteX46" fmla="*/ 187567 w 759772"/>
                <a:gd name="connsiteY46" fmla="*/ 675408 h 744371"/>
                <a:gd name="connsiteX47" fmla="*/ 0 w 759772"/>
                <a:gd name="connsiteY47" fmla="*/ 190934 h 744371"/>
                <a:gd name="connsiteX0" fmla="*/ 378735 w 759772"/>
                <a:gd name="connsiteY0" fmla="*/ 332354 h 744371"/>
                <a:gd name="connsiteX1" fmla="*/ 391575 w 759772"/>
                <a:gd name="connsiteY1" fmla="*/ 323831 h 744371"/>
                <a:gd name="connsiteX2" fmla="*/ 417440 w 759772"/>
                <a:gd name="connsiteY2" fmla="*/ 331318 h 744371"/>
                <a:gd name="connsiteX3" fmla="*/ 429504 w 759772"/>
                <a:gd name="connsiteY3" fmla="*/ 372385 h 744371"/>
                <a:gd name="connsiteX4" fmla="*/ 427923 w 759772"/>
                <a:gd name="connsiteY4" fmla="*/ 377465 h 744371"/>
                <a:gd name="connsiteX5" fmla="*/ 378735 w 759772"/>
                <a:gd name="connsiteY5" fmla="*/ 332354 h 744371"/>
                <a:gd name="connsiteX6" fmla="*/ 260416 w 759772"/>
                <a:gd name="connsiteY6" fmla="*/ 276780 h 744371"/>
                <a:gd name="connsiteX7" fmla="*/ 304628 w 759772"/>
                <a:gd name="connsiteY7" fmla="*/ 317326 h 744371"/>
                <a:gd name="connsiteX8" fmla="*/ 304168 w 759772"/>
                <a:gd name="connsiteY8" fmla="*/ 317442 h 744371"/>
                <a:gd name="connsiteX9" fmla="*/ 269792 w 759772"/>
                <a:gd name="connsiteY9" fmla="*/ 307574 h 744371"/>
                <a:gd name="connsiteX10" fmla="*/ 269547 w 759772"/>
                <a:gd name="connsiteY10" fmla="*/ 307865 h 744371"/>
                <a:gd name="connsiteX11" fmla="*/ 260416 w 759772"/>
                <a:gd name="connsiteY11" fmla="*/ 276780 h 744371"/>
                <a:gd name="connsiteX12" fmla="*/ 205111 w 759772"/>
                <a:gd name="connsiteY12" fmla="*/ 226059 h 744371"/>
                <a:gd name="connsiteX13" fmla="*/ 217849 w 759772"/>
                <a:gd name="connsiteY13" fmla="*/ 237741 h 744371"/>
                <a:gd name="connsiteX14" fmla="*/ 206598 w 759772"/>
                <a:gd name="connsiteY14" fmla="*/ 261191 h 744371"/>
                <a:gd name="connsiteX15" fmla="*/ 234400 w 759772"/>
                <a:gd name="connsiteY15" fmla="*/ 349511 h 744371"/>
                <a:gd name="connsiteX16" fmla="*/ 310697 w 759772"/>
                <a:gd name="connsiteY16" fmla="*/ 371933 h 744371"/>
                <a:gd name="connsiteX17" fmla="*/ 348528 w 759772"/>
                <a:gd name="connsiteY17" fmla="*/ 357586 h 744371"/>
                <a:gd name="connsiteX18" fmla="*/ 399081 w 759772"/>
                <a:gd name="connsiteY18" fmla="*/ 403949 h 744371"/>
                <a:gd name="connsiteX19" fmla="*/ 356837 w 759772"/>
                <a:gd name="connsiteY19" fmla="*/ 392768 h 744371"/>
                <a:gd name="connsiteX20" fmla="*/ 314643 w 759772"/>
                <a:gd name="connsiteY20" fmla="*/ 434617 h 744371"/>
                <a:gd name="connsiteX21" fmla="*/ 415212 w 759772"/>
                <a:gd name="connsiteY21" fmla="*/ 461156 h 744371"/>
                <a:gd name="connsiteX22" fmla="*/ 445636 w 759772"/>
                <a:gd name="connsiteY22" fmla="*/ 446643 h 744371"/>
                <a:gd name="connsiteX23" fmla="*/ 458458 w 759772"/>
                <a:gd name="connsiteY23" fmla="*/ 458403 h 744371"/>
                <a:gd name="connsiteX24" fmla="*/ 484827 w 759772"/>
                <a:gd name="connsiteY24" fmla="*/ 429651 h 744371"/>
                <a:gd name="connsiteX25" fmla="*/ 472962 w 759772"/>
                <a:gd name="connsiteY25" fmla="*/ 418769 h 744371"/>
                <a:gd name="connsiteX26" fmla="*/ 487307 w 759772"/>
                <a:gd name="connsiteY26" fmla="*/ 386184 h 744371"/>
                <a:gd name="connsiteX27" fmla="*/ 458205 w 759772"/>
                <a:gd name="connsiteY27" fmla="*/ 288148 h 744371"/>
                <a:gd name="connsiteX28" fmla="*/ 458365 w 759772"/>
                <a:gd name="connsiteY28" fmla="*/ 287961 h 744371"/>
                <a:gd name="connsiteX29" fmla="*/ 457238 w 759772"/>
                <a:gd name="connsiteY29" fmla="*/ 287133 h 744371"/>
                <a:gd name="connsiteX30" fmla="*/ 456855 w 759772"/>
                <a:gd name="connsiteY30" fmla="*/ 286731 h 744371"/>
                <a:gd name="connsiteX31" fmla="*/ 456789 w 759772"/>
                <a:gd name="connsiteY31" fmla="*/ 286803 h 744371"/>
                <a:gd name="connsiteX32" fmla="*/ 382663 w 759772"/>
                <a:gd name="connsiteY32" fmla="*/ 267770 h 744371"/>
                <a:gd name="connsiteX33" fmla="*/ 337364 w 759772"/>
                <a:gd name="connsiteY33" fmla="*/ 294414 h 744371"/>
                <a:gd name="connsiteX34" fmla="*/ 285048 w 759772"/>
                <a:gd name="connsiteY34" fmla="*/ 246435 h 744371"/>
                <a:gd name="connsiteX35" fmla="*/ 288103 w 759772"/>
                <a:gd name="connsiteY35" fmla="*/ 245116 h 744371"/>
                <a:gd name="connsiteX36" fmla="*/ 326205 w 759772"/>
                <a:gd name="connsiteY36" fmla="*/ 255171 h 744371"/>
                <a:gd name="connsiteX37" fmla="*/ 364189 w 759772"/>
                <a:gd name="connsiteY37" fmla="*/ 217498 h 744371"/>
                <a:gd name="connsiteX38" fmla="*/ 273654 w 759772"/>
                <a:gd name="connsiteY38" fmla="*/ 193607 h 744371"/>
                <a:gd name="connsiteX39" fmla="*/ 243663 w 759772"/>
                <a:gd name="connsiteY39" fmla="*/ 208482 h 744371"/>
                <a:gd name="connsiteX40" fmla="*/ 231479 w 759772"/>
                <a:gd name="connsiteY40" fmla="*/ 197308 h 744371"/>
                <a:gd name="connsiteX41" fmla="*/ 205111 w 759772"/>
                <a:gd name="connsiteY41" fmla="*/ 226059 h 744371"/>
                <a:gd name="connsiteX42" fmla="*/ 0 w 759772"/>
                <a:gd name="connsiteY42" fmla="*/ 190934 h 744371"/>
                <a:gd name="connsiteX43" fmla="*/ 243367 w 759772"/>
                <a:gd name="connsiteY43" fmla="*/ 687 h 744371"/>
                <a:gd name="connsiteX44" fmla="*/ 704004 w 759772"/>
                <a:gd name="connsiteY44" fmla="*/ 141585 h 744371"/>
                <a:gd name="connsiteX45" fmla="*/ 655304 w 759772"/>
                <a:gd name="connsiteY45" fmla="*/ 588900 h 744371"/>
                <a:gd name="connsiteX46" fmla="*/ 187567 w 759772"/>
                <a:gd name="connsiteY46" fmla="*/ 675408 h 744371"/>
                <a:gd name="connsiteX47" fmla="*/ 0 w 759772"/>
                <a:gd name="connsiteY47" fmla="*/ 190934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59772" h="744371">
                  <a:moveTo>
                    <a:pt x="378735" y="332354"/>
                  </a:moveTo>
                  <a:cubicBezTo>
                    <a:pt x="382231" y="329029"/>
                    <a:pt x="386202" y="326061"/>
                    <a:pt x="391575" y="323831"/>
                  </a:cubicBezTo>
                  <a:cubicBezTo>
                    <a:pt x="404032" y="321528"/>
                    <a:pt x="409224" y="323623"/>
                    <a:pt x="417440" y="331318"/>
                  </a:cubicBezTo>
                  <a:cubicBezTo>
                    <a:pt x="428461" y="341866"/>
                    <a:pt x="433059" y="357495"/>
                    <a:pt x="429504" y="372385"/>
                  </a:cubicBezTo>
                  <a:cubicBezTo>
                    <a:pt x="429088" y="374125"/>
                    <a:pt x="428569" y="375825"/>
                    <a:pt x="427923" y="377465"/>
                  </a:cubicBezTo>
                  <a:lnTo>
                    <a:pt x="378735" y="332354"/>
                  </a:lnTo>
                  <a:close/>
                  <a:moveTo>
                    <a:pt x="260416" y="276780"/>
                  </a:moveTo>
                  <a:lnTo>
                    <a:pt x="304628" y="317326"/>
                  </a:lnTo>
                  <a:lnTo>
                    <a:pt x="304168" y="317442"/>
                  </a:lnTo>
                  <a:cubicBezTo>
                    <a:pt x="290503" y="320930"/>
                    <a:pt x="278790" y="316497"/>
                    <a:pt x="269792" y="307574"/>
                  </a:cubicBezTo>
                  <a:lnTo>
                    <a:pt x="269547" y="307865"/>
                  </a:lnTo>
                  <a:cubicBezTo>
                    <a:pt x="261831" y="299485"/>
                    <a:pt x="258455" y="288033"/>
                    <a:pt x="260416" y="276780"/>
                  </a:cubicBezTo>
                  <a:close/>
                  <a:moveTo>
                    <a:pt x="205111" y="226059"/>
                  </a:moveTo>
                  <a:lnTo>
                    <a:pt x="217849" y="237741"/>
                  </a:lnTo>
                  <a:cubicBezTo>
                    <a:pt x="213807" y="244973"/>
                    <a:pt x="208575" y="252910"/>
                    <a:pt x="206598" y="261191"/>
                  </a:cubicBezTo>
                  <a:cubicBezTo>
                    <a:pt x="198466" y="294406"/>
                    <a:pt x="204336" y="321834"/>
                    <a:pt x="234400" y="349511"/>
                  </a:cubicBezTo>
                  <a:cubicBezTo>
                    <a:pt x="255481" y="367415"/>
                    <a:pt x="283153" y="375547"/>
                    <a:pt x="310697" y="371933"/>
                  </a:cubicBezTo>
                  <a:cubicBezTo>
                    <a:pt x="324471" y="370126"/>
                    <a:pt x="337196" y="365103"/>
                    <a:pt x="348528" y="357586"/>
                  </a:cubicBezTo>
                  <a:lnTo>
                    <a:pt x="399081" y="403949"/>
                  </a:lnTo>
                  <a:cubicBezTo>
                    <a:pt x="384016" y="408155"/>
                    <a:pt x="367854" y="403876"/>
                    <a:pt x="356837" y="392768"/>
                  </a:cubicBezTo>
                  <a:lnTo>
                    <a:pt x="314643" y="434617"/>
                  </a:lnTo>
                  <a:cubicBezTo>
                    <a:pt x="340867" y="461056"/>
                    <a:pt x="379357" y="471213"/>
                    <a:pt x="415212" y="461156"/>
                  </a:cubicBezTo>
                  <a:cubicBezTo>
                    <a:pt x="426289" y="458049"/>
                    <a:pt x="436577" y="453163"/>
                    <a:pt x="445636" y="446643"/>
                  </a:cubicBezTo>
                  <a:lnTo>
                    <a:pt x="458458" y="458403"/>
                  </a:lnTo>
                  <a:lnTo>
                    <a:pt x="484827" y="429651"/>
                  </a:lnTo>
                  <a:lnTo>
                    <a:pt x="472962" y="418769"/>
                  </a:lnTo>
                  <a:cubicBezTo>
                    <a:pt x="479635" y="409048"/>
                    <a:pt x="484482" y="398018"/>
                    <a:pt x="487307" y="386184"/>
                  </a:cubicBezTo>
                  <a:cubicBezTo>
                    <a:pt x="495803" y="350599"/>
                    <a:pt x="484702" y="313234"/>
                    <a:pt x="458205" y="288148"/>
                  </a:cubicBezTo>
                  <a:lnTo>
                    <a:pt x="458365" y="287961"/>
                  </a:lnTo>
                  <a:cubicBezTo>
                    <a:pt x="458010" y="287660"/>
                    <a:pt x="457652" y="287362"/>
                    <a:pt x="457238" y="287133"/>
                  </a:cubicBezTo>
                  <a:lnTo>
                    <a:pt x="456855" y="286731"/>
                  </a:lnTo>
                  <a:lnTo>
                    <a:pt x="456789" y="286803"/>
                  </a:lnTo>
                  <a:cubicBezTo>
                    <a:pt x="435997" y="269986"/>
                    <a:pt x="407991" y="260836"/>
                    <a:pt x="382663" y="267770"/>
                  </a:cubicBezTo>
                  <a:cubicBezTo>
                    <a:pt x="366098" y="272306"/>
                    <a:pt x="351955" y="280465"/>
                    <a:pt x="337364" y="294414"/>
                  </a:cubicBezTo>
                  <a:lnTo>
                    <a:pt x="285048" y="246435"/>
                  </a:lnTo>
                  <a:lnTo>
                    <a:pt x="288103" y="245116"/>
                  </a:lnTo>
                  <a:cubicBezTo>
                    <a:pt x="301687" y="241306"/>
                    <a:pt x="316269" y="245154"/>
                    <a:pt x="326205" y="255171"/>
                  </a:cubicBezTo>
                  <a:lnTo>
                    <a:pt x="364189" y="217498"/>
                  </a:lnTo>
                  <a:cubicBezTo>
                    <a:pt x="340581" y="193696"/>
                    <a:pt x="305932" y="184553"/>
                    <a:pt x="273654" y="193607"/>
                  </a:cubicBezTo>
                  <a:cubicBezTo>
                    <a:pt x="262631" y="196699"/>
                    <a:pt x="252475" y="201748"/>
                    <a:pt x="243663" y="208482"/>
                  </a:cubicBezTo>
                  <a:lnTo>
                    <a:pt x="231479" y="197308"/>
                  </a:lnTo>
                  <a:lnTo>
                    <a:pt x="205111" y="226059"/>
                  </a:lnTo>
                  <a:close/>
                  <a:moveTo>
                    <a:pt x="0" y="190934"/>
                  </a:moveTo>
                  <a:cubicBezTo>
                    <a:pt x="86239" y="97561"/>
                    <a:pt x="119182" y="80735"/>
                    <a:pt x="243367" y="687"/>
                  </a:cubicBezTo>
                  <a:cubicBezTo>
                    <a:pt x="416987" y="-6545"/>
                    <a:pt x="635348" y="43550"/>
                    <a:pt x="704004" y="141585"/>
                  </a:cubicBezTo>
                  <a:cubicBezTo>
                    <a:pt x="772660" y="239621"/>
                    <a:pt x="799743" y="428944"/>
                    <a:pt x="655304" y="588900"/>
                  </a:cubicBezTo>
                  <a:cubicBezTo>
                    <a:pt x="505661" y="769866"/>
                    <a:pt x="320231" y="784759"/>
                    <a:pt x="187567" y="675408"/>
                  </a:cubicBezTo>
                  <a:cubicBezTo>
                    <a:pt x="79740" y="575950"/>
                    <a:pt x="27078" y="293885"/>
                    <a:pt x="0" y="1909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Diagonal Stripe 18">
              <a:extLst>
                <a:ext uri="{FF2B5EF4-FFF2-40B4-BE49-F238E27FC236}">
                  <a16:creationId xmlns:a16="http://schemas.microsoft.com/office/drawing/2014/main" id="{412AD1C7-B267-4C31-BE7E-5664D6EE82D8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1942C3D-81B4-4D2C-97AE-CD88A0529F04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31" name="Freeform 20">
                <a:extLst>
                  <a:ext uri="{FF2B5EF4-FFF2-40B4-BE49-F238E27FC236}">
                    <a16:creationId xmlns:a16="http://schemas.microsoft.com/office/drawing/2014/main" id="{DF8ED4D5-B6A7-4034-9A30-3B72D53C575F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1D413CB-F885-49EE-B4AE-DF760CB7841E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A7C5D0D-8902-45A2-A65E-C831E0CE06D1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F89C353-4E74-4FB3-A8B2-3789CA8764DD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5601" y="1325457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70B750-EA39-48ED-9B99-5F47A30FA7F5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2850162" y="2276041"/>
            <a:ext cx="1569932" cy="106711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EA4309-F83E-4A04-8A1F-44B0E5807055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886506" y="3547592"/>
            <a:ext cx="1569931" cy="917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357710-A264-4C51-9344-EBB487CDF66C}"/>
              </a:ext>
            </a:extLst>
          </p:cNvPr>
          <p:cNvCxnSpPr>
            <a:cxnSpLocks/>
          </p:cNvCxnSpPr>
          <p:nvPr/>
        </p:nvCxnSpPr>
        <p:spPr>
          <a:xfrm>
            <a:off x="2886506" y="3803601"/>
            <a:ext cx="1569932" cy="76719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1DDED5B-C50B-4DE0-823C-8ED7CE9FC997}"/>
              </a:ext>
            </a:extLst>
          </p:cNvPr>
          <p:cNvSpPr txBox="1"/>
          <p:nvPr/>
        </p:nvSpPr>
        <p:spPr>
          <a:xfrm>
            <a:off x="4420094" y="2029819"/>
            <a:ext cx="75387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1" dirty="0">
                <a:solidFill>
                  <a:schemeClr val="accent1">
                    <a:lumMod val="75000"/>
                  </a:schemeClr>
                </a:solidFill>
              </a:rPr>
              <a:t>NE spekulativní </a:t>
            </a:r>
            <a:r>
              <a:rPr lang="cs-CZ" sz="2600" dirty="0">
                <a:solidFill>
                  <a:schemeClr val="accent1">
                    <a:lumMod val="75000"/>
                  </a:schemeClr>
                </a:solidFill>
              </a:rPr>
              <a:t>obchody (=nesměrové strategie)</a:t>
            </a:r>
            <a:endParaRPr lang="en-US" altLang="ko-KR" sz="2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0C59F8-0985-475C-823F-0E5CA83B7396}"/>
              </a:ext>
            </a:extLst>
          </p:cNvPr>
          <p:cNvSpPr txBox="1"/>
          <p:nvPr/>
        </p:nvSpPr>
        <p:spPr>
          <a:xfrm>
            <a:off x="4456437" y="3101316"/>
            <a:ext cx="75612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dirty="0">
                <a:solidFill>
                  <a:schemeClr val="accent4">
                    <a:lumMod val="75000"/>
                  </a:schemeClr>
                </a:solidFill>
              </a:rPr>
              <a:t>Zaměřujeme se na malé </a:t>
            </a:r>
            <a:r>
              <a:rPr lang="cs-CZ" sz="2600" b="1" dirty="0">
                <a:solidFill>
                  <a:schemeClr val="accent4">
                    <a:lumMod val="75000"/>
                  </a:schemeClr>
                </a:solidFill>
              </a:rPr>
              <a:t>pravidelné příjmy</a:t>
            </a:r>
          </a:p>
          <a:p>
            <a:r>
              <a:rPr lang="cs-CZ" sz="26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2600" dirty="0">
                <a:solidFill>
                  <a:schemeClr val="accent4">
                    <a:lumMod val="75000"/>
                  </a:schemeClr>
                </a:solidFill>
              </a:rPr>
              <a:t>(=</a:t>
            </a:r>
            <a:r>
              <a:rPr lang="cs-CZ" sz="2600" dirty="0" err="1">
                <a:solidFill>
                  <a:schemeClr val="accent4">
                    <a:lumMod val="75000"/>
                  </a:schemeClr>
                </a:solidFill>
              </a:rPr>
              <a:t>income</a:t>
            </a:r>
            <a:r>
              <a:rPr lang="cs-CZ" sz="2600" dirty="0">
                <a:solidFill>
                  <a:schemeClr val="accent4">
                    <a:lumMod val="75000"/>
                  </a:schemeClr>
                </a:solidFill>
              </a:rPr>
              <a:t> strategie)</a:t>
            </a:r>
            <a:endParaRPr lang="en-US" altLang="ko-KR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A86D6-5E4F-4311-A4CE-661CD10B5C52}"/>
              </a:ext>
            </a:extLst>
          </p:cNvPr>
          <p:cNvSpPr txBox="1"/>
          <p:nvPr/>
        </p:nvSpPr>
        <p:spPr>
          <a:xfrm>
            <a:off x="4456438" y="5393938"/>
            <a:ext cx="75023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dirty="0">
                <a:solidFill>
                  <a:schemeClr val="accent4">
                    <a:lumMod val="75000"/>
                  </a:schemeClr>
                </a:solidFill>
              </a:rPr>
              <a:t>vlastní i cizí prostředky zhodnocujeme pomocí </a:t>
            </a:r>
            <a:r>
              <a:rPr lang="cs-CZ" sz="2600" b="1" dirty="0">
                <a:solidFill>
                  <a:schemeClr val="accent4">
                    <a:lumMod val="75000"/>
                  </a:schemeClr>
                </a:solidFill>
              </a:rPr>
              <a:t>stejných strategií</a:t>
            </a:r>
          </a:p>
        </p:txBody>
      </p:sp>
      <p:cxnSp>
        <p:nvCxnSpPr>
          <p:cNvPr id="22" name="Straight Connector 26">
            <a:extLst>
              <a:ext uri="{FF2B5EF4-FFF2-40B4-BE49-F238E27FC236}">
                <a16:creationId xmlns:a16="http://schemas.microsoft.com/office/drawing/2014/main" id="{45687A8E-0910-46CA-804A-A211A838B60C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722416" y="3954265"/>
            <a:ext cx="1734022" cy="188594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920E4C49-82EE-4CA0-8F65-329D7A9B4C83}"/>
              </a:ext>
            </a:extLst>
          </p:cNvPr>
          <p:cNvSpPr txBox="1"/>
          <p:nvPr/>
        </p:nvSpPr>
        <p:spPr>
          <a:xfrm>
            <a:off x="1629204" y="299245"/>
            <a:ext cx="9684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</a:rPr>
              <a:t>Zhodnocujeme finanční prostředky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0F06C610-ADE8-439D-967D-974A8EC75735}"/>
              </a:ext>
            </a:extLst>
          </p:cNvPr>
          <p:cNvSpPr txBox="1"/>
          <p:nvPr/>
        </p:nvSpPr>
        <p:spPr>
          <a:xfrm>
            <a:off x="4515339" y="4187196"/>
            <a:ext cx="75023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1" dirty="0">
                <a:solidFill>
                  <a:schemeClr val="accent1">
                    <a:lumMod val="75000"/>
                  </a:schemeClr>
                </a:solidFill>
              </a:rPr>
              <a:t>omezené a kontrolovatelné riziko </a:t>
            </a:r>
            <a:r>
              <a:rPr lang="cs-CZ" sz="2600" dirty="0">
                <a:solidFill>
                  <a:schemeClr val="accent1">
                    <a:lumMod val="75000"/>
                  </a:schemeClr>
                </a:solidFill>
              </a:rPr>
              <a:t>(=možnost</a:t>
            </a:r>
            <a:br>
              <a:rPr lang="cs-CZ" sz="2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2600" dirty="0">
                <a:solidFill>
                  <a:schemeClr val="accent1">
                    <a:lumMod val="75000"/>
                  </a:schemeClr>
                </a:solidFill>
              </a:rPr>
              <a:t>    obrany pozice v případě, že jde trh proti nám)</a:t>
            </a:r>
          </a:p>
        </p:txBody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53F3BF7-5071-4675-A167-8FC09EBFC27E}"/>
              </a:ext>
            </a:extLst>
          </p:cNvPr>
          <p:cNvSpPr/>
          <p:nvPr/>
        </p:nvSpPr>
        <p:spPr>
          <a:xfrm>
            <a:off x="4201975" y="3572427"/>
            <a:ext cx="7228025" cy="1426071"/>
          </a:xfrm>
          <a:custGeom>
            <a:avLst/>
            <a:gdLst>
              <a:gd name="connsiteX0" fmla="*/ 3951357 w 4664392"/>
              <a:gd name="connsiteY0" fmla="*/ 0 h 1426071"/>
              <a:gd name="connsiteX1" fmla="*/ 4664392 w 4664392"/>
              <a:gd name="connsiteY1" fmla="*/ 713036 h 1426071"/>
              <a:gd name="connsiteX2" fmla="*/ 3951357 w 4664392"/>
              <a:gd name="connsiteY2" fmla="*/ 1426071 h 1426071"/>
              <a:gd name="connsiteX3" fmla="*/ 3951357 w 4664392"/>
              <a:gd name="connsiteY3" fmla="*/ 1069553 h 1426071"/>
              <a:gd name="connsiteX4" fmla="*/ 0 w 4664392"/>
              <a:gd name="connsiteY4" fmla="*/ 1069553 h 1426071"/>
              <a:gd name="connsiteX5" fmla="*/ 0 w 4664392"/>
              <a:gd name="connsiteY5" fmla="*/ 356518 h 1426071"/>
              <a:gd name="connsiteX6" fmla="*/ 3951357 w 4664392"/>
              <a:gd name="connsiteY6" fmla="*/ 356518 h 142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4392" h="1426071">
                <a:moveTo>
                  <a:pt x="3951357" y="0"/>
                </a:moveTo>
                <a:lnTo>
                  <a:pt x="4664392" y="713036"/>
                </a:lnTo>
                <a:lnTo>
                  <a:pt x="3951357" y="1426071"/>
                </a:lnTo>
                <a:lnTo>
                  <a:pt x="3951357" y="1069553"/>
                </a:lnTo>
                <a:lnTo>
                  <a:pt x="0" y="1069553"/>
                </a:lnTo>
                <a:lnTo>
                  <a:pt x="0" y="356518"/>
                </a:lnTo>
                <a:lnTo>
                  <a:pt x="3951357" y="3565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2" name="Right Arrow 9">
            <a:extLst>
              <a:ext uri="{FF2B5EF4-FFF2-40B4-BE49-F238E27FC236}">
                <a16:creationId xmlns:a16="http://schemas.microsoft.com/office/drawing/2014/main" id="{16F9163F-D8A8-45D7-B838-A32B6A503515}"/>
              </a:ext>
            </a:extLst>
          </p:cNvPr>
          <p:cNvSpPr/>
          <p:nvPr/>
        </p:nvSpPr>
        <p:spPr>
          <a:xfrm>
            <a:off x="4201975" y="1926695"/>
            <a:ext cx="7903886" cy="14260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" name="Right Arrow 12">
            <a:extLst>
              <a:ext uri="{FF2B5EF4-FFF2-40B4-BE49-F238E27FC236}">
                <a16:creationId xmlns:a16="http://schemas.microsoft.com/office/drawing/2014/main" id="{0E7B35A0-14D5-453B-85C2-0C033014B518}"/>
              </a:ext>
            </a:extLst>
          </p:cNvPr>
          <p:cNvSpPr/>
          <p:nvPr/>
        </p:nvSpPr>
        <p:spPr>
          <a:xfrm>
            <a:off x="4151805" y="5073928"/>
            <a:ext cx="7952220" cy="1426071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18E48-5076-4EC5-BE0A-019D4F1E0891}"/>
              </a:ext>
            </a:extLst>
          </p:cNvPr>
          <p:cNvSpPr txBox="1"/>
          <p:nvPr/>
        </p:nvSpPr>
        <p:spPr>
          <a:xfrm>
            <a:off x="4428384" y="2251355"/>
            <a:ext cx="6659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</a:rPr>
              <a:t>pokročilé opční strategie (kombinace opcí do složitějších konstrukcí eliminujících riziko)</a:t>
            </a:r>
          </a:p>
        </p:txBody>
      </p:sp>
      <p:pic>
        <p:nvPicPr>
          <p:cNvPr id="1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6BB81A2-3997-42F9-9F2F-4C9FF8BF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11424" y="4041365"/>
            <a:ext cx="4781103" cy="45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4ED7BCD3-2FBC-4C96-9A38-59D3A6D72ECF}"/>
              </a:ext>
            </a:extLst>
          </p:cNvPr>
          <p:cNvSpPr txBox="1">
            <a:spLocks/>
          </p:cNvSpPr>
          <p:nvPr/>
        </p:nvSpPr>
        <p:spPr>
          <a:xfrm>
            <a:off x="4686300" y="199863"/>
            <a:ext cx="7230716" cy="162960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6000" b="1" dirty="0"/>
              <a:t>JAK TO DĚLÁME</a:t>
            </a:r>
            <a:endParaRPr lang="en-US" sz="6000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CE48750-3357-4867-9197-E4AC4AC0101B}"/>
              </a:ext>
            </a:extLst>
          </p:cNvPr>
          <p:cNvSpPr txBox="1"/>
          <p:nvPr/>
        </p:nvSpPr>
        <p:spPr>
          <a:xfrm>
            <a:off x="4428384" y="3933356"/>
            <a:ext cx="61026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200" b="1" dirty="0">
                <a:solidFill>
                  <a:schemeClr val="bg1"/>
                </a:solidFill>
              </a:rPr>
              <a:t>neděláme </a:t>
            </a:r>
            <a:r>
              <a:rPr lang="cs-CZ" sz="2200" b="1" dirty="0" err="1">
                <a:solidFill>
                  <a:schemeClr val="bg1"/>
                </a:solidFill>
              </a:rPr>
              <a:t>trading</a:t>
            </a:r>
            <a:r>
              <a:rPr lang="cs-CZ" sz="2200" b="1" dirty="0">
                <a:solidFill>
                  <a:schemeClr val="bg1"/>
                </a:solidFill>
              </a:rPr>
              <a:t>!!! </a:t>
            </a:r>
            <a:r>
              <a:rPr lang="cs-CZ" sz="2200" dirty="0">
                <a:solidFill>
                  <a:schemeClr val="bg1"/>
                </a:solidFill>
              </a:rPr>
              <a:t>(tj. zhodnocení není závislé pohybu akcií nahoru nebo dolů)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BD582B8-95D8-49B6-B7F0-19960F0054C2}"/>
              </a:ext>
            </a:extLst>
          </p:cNvPr>
          <p:cNvSpPr txBox="1"/>
          <p:nvPr/>
        </p:nvSpPr>
        <p:spPr>
          <a:xfrm>
            <a:off x="4428384" y="5402242"/>
            <a:ext cx="61026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</a:rPr>
              <a:t>využíváme strategie založené </a:t>
            </a:r>
            <a:r>
              <a:rPr lang="cs-CZ" sz="2200" b="1" dirty="0">
                <a:solidFill>
                  <a:schemeClr val="bg1"/>
                </a:solidFill>
              </a:rPr>
              <a:t>na rozpadu časové hodnoty </a:t>
            </a:r>
            <a:r>
              <a:rPr lang="cs-CZ" sz="2200" dirty="0">
                <a:solidFill>
                  <a:schemeClr val="bg1"/>
                </a:solidFill>
              </a:rPr>
              <a:t>(tj. platí nám za uplynulý čas)</a:t>
            </a:r>
          </a:p>
        </p:txBody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53F3BF7-5071-4675-A167-8FC09EBFC27E}"/>
              </a:ext>
            </a:extLst>
          </p:cNvPr>
          <p:cNvSpPr/>
          <p:nvPr/>
        </p:nvSpPr>
        <p:spPr>
          <a:xfrm>
            <a:off x="4173163" y="2497165"/>
            <a:ext cx="7715041" cy="1177144"/>
          </a:xfrm>
          <a:custGeom>
            <a:avLst/>
            <a:gdLst>
              <a:gd name="connsiteX0" fmla="*/ 3951357 w 4664392"/>
              <a:gd name="connsiteY0" fmla="*/ 0 h 1426071"/>
              <a:gd name="connsiteX1" fmla="*/ 4664392 w 4664392"/>
              <a:gd name="connsiteY1" fmla="*/ 713036 h 1426071"/>
              <a:gd name="connsiteX2" fmla="*/ 3951357 w 4664392"/>
              <a:gd name="connsiteY2" fmla="*/ 1426071 h 1426071"/>
              <a:gd name="connsiteX3" fmla="*/ 3951357 w 4664392"/>
              <a:gd name="connsiteY3" fmla="*/ 1069553 h 1426071"/>
              <a:gd name="connsiteX4" fmla="*/ 0 w 4664392"/>
              <a:gd name="connsiteY4" fmla="*/ 1069553 h 1426071"/>
              <a:gd name="connsiteX5" fmla="*/ 0 w 4664392"/>
              <a:gd name="connsiteY5" fmla="*/ 356518 h 1426071"/>
              <a:gd name="connsiteX6" fmla="*/ 3951357 w 4664392"/>
              <a:gd name="connsiteY6" fmla="*/ 356518 h 142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4392" h="1426071">
                <a:moveTo>
                  <a:pt x="3951357" y="0"/>
                </a:moveTo>
                <a:lnTo>
                  <a:pt x="4664392" y="713036"/>
                </a:lnTo>
                <a:lnTo>
                  <a:pt x="3951357" y="1426071"/>
                </a:lnTo>
                <a:lnTo>
                  <a:pt x="3951357" y="1069553"/>
                </a:lnTo>
                <a:lnTo>
                  <a:pt x="0" y="1069553"/>
                </a:lnTo>
                <a:lnTo>
                  <a:pt x="0" y="356518"/>
                </a:lnTo>
                <a:lnTo>
                  <a:pt x="3951357" y="3565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2" name="Right Arrow 9">
            <a:extLst>
              <a:ext uri="{FF2B5EF4-FFF2-40B4-BE49-F238E27FC236}">
                <a16:creationId xmlns:a16="http://schemas.microsoft.com/office/drawing/2014/main" id="{16F9163F-D8A8-45D7-B838-A32B6A503515}"/>
              </a:ext>
            </a:extLst>
          </p:cNvPr>
          <p:cNvSpPr/>
          <p:nvPr/>
        </p:nvSpPr>
        <p:spPr>
          <a:xfrm>
            <a:off x="4151804" y="1336468"/>
            <a:ext cx="8040195" cy="14260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" name="Right Arrow 12">
            <a:extLst>
              <a:ext uri="{FF2B5EF4-FFF2-40B4-BE49-F238E27FC236}">
                <a16:creationId xmlns:a16="http://schemas.microsoft.com/office/drawing/2014/main" id="{0E7B35A0-14D5-453B-85C2-0C033014B518}"/>
              </a:ext>
            </a:extLst>
          </p:cNvPr>
          <p:cNvSpPr/>
          <p:nvPr/>
        </p:nvSpPr>
        <p:spPr>
          <a:xfrm>
            <a:off x="4173164" y="3565532"/>
            <a:ext cx="8018836" cy="212987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18E48-5076-4EC5-BE0A-019D4F1E0891}"/>
              </a:ext>
            </a:extLst>
          </p:cNvPr>
          <p:cNvSpPr txBox="1"/>
          <p:nvPr/>
        </p:nvSpPr>
        <p:spPr>
          <a:xfrm>
            <a:off x="4173162" y="1778178"/>
            <a:ext cx="66025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chemeClr val="bg1"/>
                </a:solidFill>
              </a:rPr>
              <a:t>nejsme závislí </a:t>
            </a:r>
            <a:r>
              <a:rPr lang="cs-CZ" sz="2200" dirty="0">
                <a:solidFill>
                  <a:schemeClr val="bg1"/>
                </a:solidFill>
              </a:rPr>
              <a:t>na pohybu (růstu či poklesu) akcií</a:t>
            </a:r>
          </a:p>
        </p:txBody>
      </p:sp>
      <p:pic>
        <p:nvPicPr>
          <p:cNvPr id="1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6BB81A2-3997-42F9-9F2F-4C9FF8BF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11424" y="4041365"/>
            <a:ext cx="4781103" cy="45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4ED7BCD3-2FBC-4C96-9A38-59D3A6D72ECF}"/>
              </a:ext>
            </a:extLst>
          </p:cNvPr>
          <p:cNvSpPr txBox="1">
            <a:spLocks/>
          </p:cNvSpPr>
          <p:nvPr/>
        </p:nvSpPr>
        <p:spPr>
          <a:xfrm>
            <a:off x="5156200" y="199863"/>
            <a:ext cx="6760816" cy="162960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6000" b="1" dirty="0"/>
              <a:t>PROČ s námi</a:t>
            </a:r>
            <a:endParaRPr lang="en-US" sz="6000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CE48750-3357-4867-9197-E4AC4AC0101B}"/>
              </a:ext>
            </a:extLst>
          </p:cNvPr>
          <p:cNvSpPr txBox="1"/>
          <p:nvPr/>
        </p:nvSpPr>
        <p:spPr>
          <a:xfrm>
            <a:off x="4230195" y="2861581"/>
            <a:ext cx="72280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</a:rPr>
              <a:t>zaměřujeme se na </a:t>
            </a:r>
            <a:r>
              <a:rPr lang="cs-CZ" sz="2200" b="1" dirty="0">
                <a:solidFill>
                  <a:schemeClr val="bg1"/>
                </a:solidFill>
              </a:rPr>
              <a:t>každodenní (malý) stabilní výnos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BD582B8-95D8-49B6-B7F0-19960F0054C2}"/>
              </a:ext>
            </a:extLst>
          </p:cNvPr>
          <p:cNvSpPr txBox="1"/>
          <p:nvPr/>
        </p:nvSpPr>
        <p:spPr>
          <a:xfrm>
            <a:off x="4271553" y="4069496"/>
            <a:ext cx="74336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</a:rPr>
              <a:t>jsme </a:t>
            </a:r>
            <a:r>
              <a:rPr lang="cs-CZ" sz="2200" b="1" dirty="0">
                <a:solidFill>
                  <a:schemeClr val="bg1"/>
                </a:solidFill>
              </a:rPr>
              <a:t>schopni „bránit“</a:t>
            </a:r>
            <a:r>
              <a:rPr lang="cs-CZ" sz="2200" dirty="0">
                <a:solidFill>
                  <a:schemeClr val="bg1"/>
                </a:solidFill>
              </a:rPr>
              <a:t> naše pozice v případě nepříznivého vývoje (tj. výrazně snížit ztrátu, která by byla např. u akcií)</a:t>
            </a:r>
          </a:p>
        </p:txBody>
      </p:sp>
      <p:sp>
        <p:nvSpPr>
          <p:cNvPr id="11" name="Freeform: Shape 23">
            <a:extLst>
              <a:ext uri="{FF2B5EF4-FFF2-40B4-BE49-F238E27FC236}">
                <a16:creationId xmlns:a16="http://schemas.microsoft.com/office/drawing/2014/main" id="{A26E613C-422D-4386-9B87-AB5627982739}"/>
              </a:ext>
            </a:extLst>
          </p:cNvPr>
          <p:cNvSpPr/>
          <p:nvPr/>
        </p:nvSpPr>
        <p:spPr>
          <a:xfrm>
            <a:off x="4173163" y="5504295"/>
            <a:ext cx="7743853" cy="1353705"/>
          </a:xfrm>
          <a:custGeom>
            <a:avLst/>
            <a:gdLst>
              <a:gd name="connsiteX0" fmla="*/ 3951357 w 4664392"/>
              <a:gd name="connsiteY0" fmla="*/ 0 h 1426071"/>
              <a:gd name="connsiteX1" fmla="*/ 4664392 w 4664392"/>
              <a:gd name="connsiteY1" fmla="*/ 713036 h 1426071"/>
              <a:gd name="connsiteX2" fmla="*/ 3951357 w 4664392"/>
              <a:gd name="connsiteY2" fmla="*/ 1426071 h 1426071"/>
              <a:gd name="connsiteX3" fmla="*/ 3951357 w 4664392"/>
              <a:gd name="connsiteY3" fmla="*/ 1069553 h 1426071"/>
              <a:gd name="connsiteX4" fmla="*/ 0 w 4664392"/>
              <a:gd name="connsiteY4" fmla="*/ 1069553 h 1426071"/>
              <a:gd name="connsiteX5" fmla="*/ 0 w 4664392"/>
              <a:gd name="connsiteY5" fmla="*/ 356518 h 1426071"/>
              <a:gd name="connsiteX6" fmla="*/ 3951357 w 4664392"/>
              <a:gd name="connsiteY6" fmla="*/ 356518 h 142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4392" h="1426071">
                <a:moveTo>
                  <a:pt x="3951357" y="0"/>
                </a:moveTo>
                <a:lnTo>
                  <a:pt x="4664392" y="713036"/>
                </a:lnTo>
                <a:lnTo>
                  <a:pt x="3951357" y="1426071"/>
                </a:lnTo>
                <a:lnTo>
                  <a:pt x="3951357" y="1069553"/>
                </a:lnTo>
                <a:lnTo>
                  <a:pt x="0" y="1069553"/>
                </a:lnTo>
                <a:lnTo>
                  <a:pt x="0" y="356518"/>
                </a:lnTo>
                <a:lnTo>
                  <a:pt x="3951357" y="3565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66491AF-E3AB-4662-83EB-3439B3F4E972}"/>
              </a:ext>
            </a:extLst>
          </p:cNvPr>
          <p:cNvSpPr txBox="1"/>
          <p:nvPr/>
        </p:nvSpPr>
        <p:spPr>
          <a:xfrm>
            <a:off x="4173162" y="5820379"/>
            <a:ext cx="73420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200" b="1" dirty="0">
                <a:solidFill>
                  <a:schemeClr val="bg1"/>
                </a:solidFill>
              </a:rPr>
              <a:t>žádné poplatky (</a:t>
            </a:r>
            <a:r>
              <a:rPr lang="cs-CZ" sz="2200" dirty="0">
                <a:solidFill>
                  <a:schemeClr val="bg1"/>
                </a:solidFill>
              </a:rPr>
              <a:t>vstup, výstup, roční správa)</a:t>
            </a:r>
          </a:p>
          <a:p>
            <a:pPr lvl="1"/>
            <a:r>
              <a:rPr lang="cs-CZ" sz="2200" dirty="0">
                <a:solidFill>
                  <a:schemeClr val="bg1"/>
                </a:solidFill>
              </a:rPr>
              <a:t>bereme si </a:t>
            </a:r>
            <a:r>
              <a:rPr lang="cs-CZ" sz="2200" b="1" dirty="0">
                <a:solidFill>
                  <a:schemeClr val="bg1"/>
                </a:solidFill>
              </a:rPr>
              <a:t>odměnu až ze zisku</a:t>
            </a:r>
            <a:endParaRPr lang="cs-CZ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0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F0169FE-9207-49B6-88E2-24A422BA7E35}"/>
              </a:ext>
            </a:extLst>
          </p:cNvPr>
          <p:cNvGrpSpPr/>
          <p:nvPr/>
        </p:nvGrpSpPr>
        <p:grpSpPr>
          <a:xfrm rot="10800000">
            <a:off x="4438650" y="2864338"/>
            <a:ext cx="7600950" cy="1250874"/>
            <a:chOff x="2203174" y="4452730"/>
            <a:chExt cx="8540094" cy="1391478"/>
          </a:xfrm>
          <a:solidFill>
            <a:schemeClr val="accent2">
              <a:alpha val="7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E8B188-D64E-49B7-AEA8-AAAE7DAC8102}"/>
                </a:ext>
              </a:extLst>
            </p:cNvPr>
            <p:cNvSpPr/>
            <p:nvPr/>
          </p:nvSpPr>
          <p:spPr>
            <a:xfrm>
              <a:off x="3266661" y="4452730"/>
              <a:ext cx="6450031" cy="1391478"/>
            </a:xfrm>
            <a:custGeom>
              <a:avLst/>
              <a:gdLst>
                <a:gd name="connsiteX0" fmla="*/ 0 w 7172739"/>
                <a:gd name="connsiteY0" fmla="*/ 0 h 1391478"/>
                <a:gd name="connsiteX1" fmla="*/ 6477000 w 7172739"/>
                <a:gd name="connsiteY1" fmla="*/ 0 h 1391478"/>
                <a:gd name="connsiteX2" fmla="*/ 7172739 w 7172739"/>
                <a:gd name="connsiteY2" fmla="*/ 695739 h 1391478"/>
                <a:gd name="connsiteX3" fmla="*/ 6477000 w 7172739"/>
                <a:gd name="connsiteY3" fmla="*/ 1391478 h 1391478"/>
                <a:gd name="connsiteX4" fmla="*/ 0 w 7172739"/>
                <a:gd name="connsiteY4" fmla="*/ 1391478 h 1391478"/>
                <a:gd name="connsiteX5" fmla="*/ 695739 w 7172739"/>
                <a:gd name="connsiteY5" fmla="*/ 695739 h 13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72739" h="1391478">
                  <a:moveTo>
                    <a:pt x="0" y="0"/>
                  </a:moveTo>
                  <a:lnTo>
                    <a:pt x="6477000" y="0"/>
                  </a:lnTo>
                  <a:lnTo>
                    <a:pt x="7172739" y="695739"/>
                  </a:lnTo>
                  <a:lnTo>
                    <a:pt x="6477000" y="1391478"/>
                  </a:lnTo>
                  <a:lnTo>
                    <a:pt x="0" y="1391478"/>
                  </a:lnTo>
                  <a:lnTo>
                    <a:pt x="695739" y="69573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64610898-C54C-4258-878C-B0CF860C4285}"/>
                </a:ext>
              </a:extLst>
            </p:cNvPr>
            <p:cNvSpPr/>
            <p:nvPr/>
          </p:nvSpPr>
          <p:spPr>
            <a:xfrm>
              <a:off x="9227060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6321F14D-7F7F-4069-8692-D98DDDD675CC}"/>
                </a:ext>
              </a:extLst>
            </p:cNvPr>
            <p:cNvSpPr/>
            <p:nvPr/>
          </p:nvSpPr>
          <p:spPr>
            <a:xfrm>
              <a:off x="9740348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2A85CE99-4132-43E5-B6E8-EA5DDE9223E8}"/>
                </a:ext>
              </a:extLst>
            </p:cNvPr>
            <p:cNvSpPr/>
            <p:nvPr/>
          </p:nvSpPr>
          <p:spPr>
            <a:xfrm>
              <a:off x="2203174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BD669EDF-8711-4A26-B9C2-77E7C372EAC4}"/>
                </a:ext>
              </a:extLst>
            </p:cNvPr>
            <p:cNvSpPr/>
            <p:nvPr/>
          </p:nvSpPr>
          <p:spPr>
            <a:xfrm>
              <a:off x="2716463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C5785E5-E343-4372-801A-DBC1D253C837}"/>
              </a:ext>
            </a:extLst>
          </p:cNvPr>
          <p:cNvSpPr txBox="1"/>
          <p:nvPr/>
        </p:nvSpPr>
        <p:spPr>
          <a:xfrm>
            <a:off x="6403880" y="3074275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Výkonnost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E7D3C62-A8E3-4D56-9321-B79DD84218E3}"/>
              </a:ext>
            </a:extLst>
          </p:cNvPr>
          <p:cNvGrpSpPr/>
          <p:nvPr/>
        </p:nvGrpSpPr>
        <p:grpSpPr>
          <a:xfrm>
            <a:off x="589821" y="2289934"/>
            <a:ext cx="4584240" cy="3672938"/>
            <a:chOff x="2606012" y="1916832"/>
            <a:chExt cx="4054220" cy="3248281"/>
          </a:xfrm>
        </p:grpSpPr>
        <p:sp>
          <p:nvSpPr>
            <p:cNvPr id="20" name="Rounded Rectangle 71">
              <a:extLst>
                <a:ext uri="{FF2B5EF4-FFF2-40B4-BE49-F238E27FC236}">
                  <a16:creationId xmlns:a16="http://schemas.microsoft.com/office/drawing/2014/main" id="{0F07F4A5-6506-402F-98A5-2852A5B5F001}"/>
                </a:ext>
              </a:extLst>
            </p:cNvPr>
            <p:cNvSpPr/>
            <p:nvPr/>
          </p:nvSpPr>
          <p:spPr>
            <a:xfrm flipH="1">
              <a:off x="4427984" y="3164836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1" name="Rounded Rectangle 41">
              <a:extLst>
                <a:ext uri="{FF2B5EF4-FFF2-40B4-BE49-F238E27FC236}">
                  <a16:creationId xmlns:a16="http://schemas.microsoft.com/office/drawing/2014/main" id="{849684F0-3F63-4AE1-918B-E6540139E45D}"/>
                </a:ext>
              </a:extLst>
            </p:cNvPr>
            <p:cNvSpPr/>
            <p:nvPr/>
          </p:nvSpPr>
          <p:spPr>
            <a:xfrm rot="19800000" flipH="1">
              <a:off x="5071938" y="3231606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2" name="Rounded Rectangle 2">
              <a:extLst>
                <a:ext uri="{FF2B5EF4-FFF2-40B4-BE49-F238E27FC236}">
                  <a16:creationId xmlns:a16="http://schemas.microsoft.com/office/drawing/2014/main" id="{0A5A142F-E150-4DBA-91C3-630BE3DF16FC}"/>
                </a:ext>
              </a:extLst>
            </p:cNvPr>
            <p:cNvSpPr/>
            <p:nvPr/>
          </p:nvSpPr>
          <p:spPr>
            <a:xfrm rot="1800000">
              <a:off x="3784030" y="3230898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C3262A4-62C5-45F3-8D8C-F9C11855E3DC}"/>
                </a:ext>
              </a:extLst>
            </p:cNvPr>
            <p:cNvSpPr/>
            <p:nvPr/>
          </p:nvSpPr>
          <p:spPr>
            <a:xfrm>
              <a:off x="3225620" y="1916832"/>
              <a:ext cx="2664296" cy="2664296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3799996-3499-40A7-96AC-3D8CDA883534}"/>
                </a:ext>
              </a:extLst>
            </p:cNvPr>
            <p:cNvSpPr/>
            <p:nvPr/>
          </p:nvSpPr>
          <p:spPr>
            <a:xfrm>
              <a:off x="3522120" y="2213332"/>
              <a:ext cx="2071296" cy="2071296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6F9D328-E93A-4B37-8FFA-5B625EECEA9C}"/>
                </a:ext>
              </a:extLst>
            </p:cNvPr>
            <p:cNvSpPr/>
            <p:nvPr/>
          </p:nvSpPr>
          <p:spPr>
            <a:xfrm>
              <a:off x="3802446" y="2493658"/>
              <a:ext cx="1510645" cy="1510645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A0ACDA3-F8AD-4D2D-9454-DC0865AF64A5}"/>
                </a:ext>
              </a:extLst>
            </p:cNvPr>
            <p:cNvSpPr/>
            <p:nvPr/>
          </p:nvSpPr>
          <p:spPr>
            <a:xfrm>
              <a:off x="4078801" y="2770013"/>
              <a:ext cx="957934" cy="957934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E404F81-A49C-49B6-89CA-431F08F38351}"/>
                </a:ext>
              </a:extLst>
            </p:cNvPr>
            <p:cNvSpPr/>
            <p:nvPr/>
          </p:nvSpPr>
          <p:spPr>
            <a:xfrm>
              <a:off x="4277260" y="2968472"/>
              <a:ext cx="561016" cy="561016"/>
            </a:xfrm>
            <a:prstGeom prst="ellipse">
              <a:avLst/>
            </a:prstGeom>
            <a:solidFill>
              <a:schemeClr val="accent4"/>
            </a:solidFill>
            <a:ln w="139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4FBDB7F-3DBA-44EC-A734-8762ADBA507E}"/>
                </a:ext>
              </a:extLst>
            </p:cNvPr>
            <p:cNvSpPr/>
            <p:nvPr/>
          </p:nvSpPr>
          <p:spPr>
            <a:xfrm>
              <a:off x="2606012" y="4768688"/>
              <a:ext cx="4054220" cy="396425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b="1" dirty="0"/>
              <a:t>rok 2020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F2D6F-9158-43CB-B277-7CF486B1A8B0}"/>
              </a:ext>
            </a:extLst>
          </p:cNvPr>
          <p:cNvSpPr txBox="1"/>
          <p:nvPr/>
        </p:nvSpPr>
        <p:spPr>
          <a:xfrm>
            <a:off x="5575580" y="1986218"/>
            <a:ext cx="632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>
                <a:solidFill>
                  <a:schemeClr val="accent4"/>
                </a:solidFill>
                <a:cs typeface="Arial" pitchFamily="34" charset="0"/>
              </a:rPr>
              <a:t>experimentování</a:t>
            </a:r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 s </a:t>
            </a:r>
            <a:r>
              <a:rPr lang="en-US" altLang="ko-KR" sz="2400" b="1" dirty="0" err="1">
                <a:solidFill>
                  <a:schemeClr val="accent4"/>
                </a:solidFill>
                <a:cs typeface="Arial" pitchFamily="34" charset="0"/>
              </a:rPr>
              <a:t>různými</a:t>
            </a:r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accent4"/>
                </a:solidFill>
                <a:cs typeface="Arial" pitchFamily="34" charset="0"/>
              </a:rPr>
              <a:t>strategiemi</a:t>
            </a:r>
            <a:endParaRPr lang="en-US" altLang="ko-KR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B4818-E0B9-41E6-8A14-4FA21B1C2EDB}"/>
              </a:ext>
            </a:extLst>
          </p:cNvPr>
          <p:cNvSpPr txBox="1"/>
          <p:nvPr/>
        </p:nvSpPr>
        <p:spPr>
          <a:xfrm>
            <a:off x="5575580" y="2677021"/>
            <a:ext cx="63211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 err="1">
                <a:solidFill>
                  <a:schemeClr val="accent3"/>
                </a:solidFill>
                <a:cs typeface="Arial" pitchFamily="34" charset="0"/>
              </a:rPr>
              <a:t>obchodovali</a:t>
            </a:r>
            <a:r>
              <a:rPr lang="en-US" altLang="ko-KR" sz="2200" b="1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accent3"/>
                </a:solidFill>
                <a:cs typeface="Arial" pitchFamily="34" charset="0"/>
              </a:rPr>
              <a:t>jsme</a:t>
            </a:r>
            <a:r>
              <a:rPr lang="en-US" altLang="ko-KR" sz="2200" b="1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cs-CZ" altLang="ko-KR" sz="3000" b="1" dirty="0">
                <a:solidFill>
                  <a:schemeClr val="accent3"/>
                </a:solidFill>
                <a:cs typeface="Arial" pitchFamily="34" charset="0"/>
              </a:rPr>
              <a:t>POUZE</a:t>
            </a:r>
            <a:r>
              <a:rPr lang="en-US" altLang="ko-KR" sz="3000" b="1" dirty="0">
                <a:solidFill>
                  <a:schemeClr val="accent3"/>
                </a:solidFill>
                <a:cs typeface="Arial" pitchFamily="34" charset="0"/>
              </a:rPr>
              <a:t> 6 </a:t>
            </a:r>
            <a:r>
              <a:rPr lang="en-US" altLang="ko-KR" sz="3000" b="1" dirty="0" err="1">
                <a:solidFill>
                  <a:schemeClr val="accent3"/>
                </a:solidFill>
                <a:cs typeface="Arial" pitchFamily="34" charset="0"/>
              </a:rPr>
              <a:t>měsíců</a:t>
            </a:r>
            <a:endParaRPr lang="en-US" altLang="ko-KR" sz="3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7E0B2A-0D46-48F9-8D20-292121BDEA6F}"/>
              </a:ext>
            </a:extLst>
          </p:cNvPr>
          <p:cNvSpPr txBox="1"/>
          <p:nvPr/>
        </p:nvSpPr>
        <p:spPr>
          <a:xfrm>
            <a:off x="5633437" y="4003975"/>
            <a:ext cx="6263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4000" b="1" dirty="0">
                <a:solidFill>
                  <a:schemeClr val="accent2"/>
                </a:solidFill>
                <a:cs typeface="Arial" pitchFamily="34" charset="0"/>
              </a:rPr>
              <a:t>z</a:t>
            </a:r>
            <a:r>
              <a:rPr lang="en-US" altLang="ko-KR" sz="4000" b="1" dirty="0" err="1">
                <a:solidFill>
                  <a:schemeClr val="accent2"/>
                </a:solidFill>
                <a:cs typeface="Arial" pitchFamily="34" charset="0"/>
              </a:rPr>
              <a:t>hodnocení</a:t>
            </a:r>
            <a:r>
              <a:rPr lang="en-US" altLang="ko-KR" sz="4000" b="1" dirty="0">
                <a:solidFill>
                  <a:schemeClr val="accent2"/>
                </a:solidFill>
                <a:cs typeface="Arial" pitchFamily="34" charset="0"/>
              </a:rPr>
              <a:t> za </a:t>
            </a:r>
            <a:r>
              <a:rPr lang="en-US" altLang="ko-KR" sz="4000" b="1" dirty="0" err="1">
                <a:solidFill>
                  <a:schemeClr val="accent2"/>
                </a:solidFill>
                <a:cs typeface="Arial" pitchFamily="34" charset="0"/>
              </a:rPr>
              <a:t>rok</a:t>
            </a:r>
            <a:r>
              <a:rPr lang="en-US" altLang="ko-KR" sz="4000" b="1" dirty="0">
                <a:solidFill>
                  <a:schemeClr val="accent2"/>
                </a:solidFill>
                <a:cs typeface="Arial" pitchFamily="34" charset="0"/>
              </a:rPr>
              <a:t> 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11BA2-EC9A-4343-AA26-1DEFE0EAFD7A}"/>
              </a:ext>
            </a:extLst>
          </p:cNvPr>
          <p:cNvSpPr txBox="1"/>
          <p:nvPr/>
        </p:nvSpPr>
        <p:spPr>
          <a:xfrm>
            <a:off x="5881378" y="491782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ko-KR" sz="2200" dirty="0">
                <a:solidFill>
                  <a:schemeClr val="accent1"/>
                </a:solidFill>
                <a:cs typeface="Arial" pitchFamily="34" charset="0"/>
              </a:rPr>
              <a:t>naše strategie 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101plus</a:t>
            </a:r>
            <a:r>
              <a:rPr lang="cs-CZ" altLang="ko-KR" sz="2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-&gt; </a:t>
            </a:r>
            <a:r>
              <a:rPr lang="en-US" altLang="ko-KR" sz="3000" b="1" dirty="0">
                <a:solidFill>
                  <a:schemeClr val="accent1"/>
                </a:solidFill>
                <a:cs typeface="Arial" pitchFamily="34" charset="0"/>
              </a:rPr>
              <a:t>29,2 %</a:t>
            </a:r>
            <a:endParaRPr lang="cs-CZ" altLang="ko-KR" sz="3000" b="1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index </a:t>
            </a:r>
            <a:r>
              <a:rPr lang="en-US" altLang="ko-KR" sz="2200" dirty="0" err="1">
                <a:solidFill>
                  <a:schemeClr val="accent1"/>
                </a:solidFill>
                <a:cs typeface="Arial" pitchFamily="34" charset="0"/>
              </a:rPr>
              <a:t>amerických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2200" dirty="0" err="1">
                <a:solidFill>
                  <a:schemeClr val="accent1"/>
                </a:solidFill>
                <a:cs typeface="Arial" pitchFamily="34" charset="0"/>
              </a:rPr>
              <a:t>akcií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 S&amp;P 500 –&gt; </a:t>
            </a:r>
            <a:r>
              <a:rPr lang="en-US" altLang="ko-KR" sz="3000" b="1" dirty="0">
                <a:solidFill>
                  <a:schemeClr val="accent1"/>
                </a:solidFill>
                <a:cs typeface="Arial" pitchFamily="34" charset="0"/>
              </a:rPr>
              <a:t>15,8%</a:t>
            </a:r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C9F151B2-70D1-4C17-A89F-65203453F220}"/>
              </a:ext>
            </a:extLst>
          </p:cNvPr>
          <p:cNvSpPr/>
          <p:nvPr/>
        </p:nvSpPr>
        <p:spPr>
          <a:xfrm>
            <a:off x="2819961" y="2289933"/>
            <a:ext cx="2704405" cy="1517856"/>
          </a:xfrm>
          <a:custGeom>
            <a:avLst/>
            <a:gdLst>
              <a:gd name="connsiteX0" fmla="*/ 0 w 2340428"/>
              <a:gd name="connsiteY0" fmla="*/ 1600200 h 1600200"/>
              <a:gd name="connsiteX1" fmla="*/ 1436914 w 2340428"/>
              <a:gd name="connsiteY1" fmla="*/ 0 h 1600200"/>
              <a:gd name="connsiteX2" fmla="*/ 2340428 w 2340428"/>
              <a:gd name="connsiteY2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428" h="1600200">
                <a:moveTo>
                  <a:pt x="0" y="1600200"/>
                </a:moveTo>
                <a:lnTo>
                  <a:pt x="1436914" y="0"/>
                </a:lnTo>
                <a:lnTo>
                  <a:pt x="2340428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200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16AE60ED-7AF3-4F7E-BDFA-CA8EE2343AC4}"/>
              </a:ext>
            </a:extLst>
          </p:cNvPr>
          <p:cNvSpPr/>
          <p:nvPr/>
        </p:nvSpPr>
        <p:spPr>
          <a:xfrm>
            <a:off x="2819961" y="2919391"/>
            <a:ext cx="2704405" cy="911175"/>
          </a:xfrm>
          <a:custGeom>
            <a:avLst/>
            <a:gdLst>
              <a:gd name="connsiteX0" fmla="*/ 0 w 2307771"/>
              <a:gd name="connsiteY0" fmla="*/ 653143 h 653143"/>
              <a:gd name="connsiteX1" fmla="*/ 1480457 w 2307771"/>
              <a:gd name="connsiteY1" fmla="*/ 0 h 653143"/>
              <a:gd name="connsiteX2" fmla="*/ 2307771 w 2307771"/>
              <a:gd name="connsiteY2" fmla="*/ 0 h 65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7771" h="653143">
                <a:moveTo>
                  <a:pt x="0" y="653143"/>
                </a:moveTo>
                <a:lnTo>
                  <a:pt x="1480457" y="0"/>
                </a:lnTo>
                <a:lnTo>
                  <a:pt x="2307771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200" dirty="0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A353A42-9AB4-46C5-84F5-37C1AEAB37CF}"/>
              </a:ext>
            </a:extLst>
          </p:cNvPr>
          <p:cNvSpPr/>
          <p:nvPr/>
        </p:nvSpPr>
        <p:spPr>
          <a:xfrm>
            <a:off x="2819962" y="3830567"/>
            <a:ext cx="2622502" cy="507254"/>
          </a:xfrm>
          <a:custGeom>
            <a:avLst/>
            <a:gdLst>
              <a:gd name="connsiteX0" fmla="*/ 0 w 1730828"/>
              <a:gd name="connsiteY0" fmla="*/ 0 h 402771"/>
              <a:gd name="connsiteX1" fmla="*/ 979714 w 1730828"/>
              <a:gd name="connsiteY1" fmla="*/ 402771 h 402771"/>
              <a:gd name="connsiteX2" fmla="*/ 1730828 w 1730828"/>
              <a:gd name="connsiteY2" fmla="*/ 402771 h 40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28" h="402771">
                <a:moveTo>
                  <a:pt x="0" y="0"/>
                </a:moveTo>
                <a:lnTo>
                  <a:pt x="979714" y="402771"/>
                </a:lnTo>
                <a:lnTo>
                  <a:pt x="1730828" y="402771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200"/>
          </a:p>
        </p:txBody>
      </p: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E7D3C62-A8E3-4D56-9321-B79DD84218E3}"/>
              </a:ext>
            </a:extLst>
          </p:cNvPr>
          <p:cNvGrpSpPr/>
          <p:nvPr/>
        </p:nvGrpSpPr>
        <p:grpSpPr>
          <a:xfrm>
            <a:off x="0" y="2260545"/>
            <a:ext cx="4546600" cy="3672938"/>
            <a:chOff x="2606012" y="1916832"/>
            <a:chExt cx="4054220" cy="3248281"/>
          </a:xfrm>
        </p:grpSpPr>
        <p:sp>
          <p:nvSpPr>
            <p:cNvPr id="20" name="Rounded Rectangle 71">
              <a:extLst>
                <a:ext uri="{FF2B5EF4-FFF2-40B4-BE49-F238E27FC236}">
                  <a16:creationId xmlns:a16="http://schemas.microsoft.com/office/drawing/2014/main" id="{0F07F4A5-6506-402F-98A5-2852A5B5F001}"/>
                </a:ext>
              </a:extLst>
            </p:cNvPr>
            <p:cNvSpPr/>
            <p:nvPr/>
          </p:nvSpPr>
          <p:spPr>
            <a:xfrm flipH="1">
              <a:off x="4427984" y="3164836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1" name="Rounded Rectangle 41">
              <a:extLst>
                <a:ext uri="{FF2B5EF4-FFF2-40B4-BE49-F238E27FC236}">
                  <a16:creationId xmlns:a16="http://schemas.microsoft.com/office/drawing/2014/main" id="{849684F0-3F63-4AE1-918B-E6540139E45D}"/>
                </a:ext>
              </a:extLst>
            </p:cNvPr>
            <p:cNvSpPr/>
            <p:nvPr/>
          </p:nvSpPr>
          <p:spPr>
            <a:xfrm rot="19800000" flipH="1">
              <a:off x="5071938" y="3231606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2" name="Rounded Rectangle 2">
              <a:extLst>
                <a:ext uri="{FF2B5EF4-FFF2-40B4-BE49-F238E27FC236}">
                  <a16:creationId xmlns:a16="http://schemas.microsoft.com/office/drawing/2014/main" id="{0A5A142F-E150-4DBA-91C3-630BE3DF16FC}"/>
                </a:ext>
              </a:extLst>
            </p:cNvPr>
            <p:cNvSpPr/>
            <p:nvPr/>
          </p:nvSpPr>
          <p:spPr>
            <a:xfrm rot="1800000">
              <a:off x="3784030" y="3230898"/>
              <a:ext cx="288032" cy="1821840"/>
            </a:xfrm>
            <a:prstGeom prst="roundRect">
              <a:avLst>
                <a:gd name="adj" fmla="val 1943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C3262A4-62C5-45F3-8D8C-F9C11855E3DC}"/>
                </a:ext>
              </a:extLst>
            </p:cNvPr>
            <p:cNvSpPr/>
            <p:nvPr/>
          </p:nvSpPr>
          <p:spPr>
            <a:xfrm>
              <a:off x="3225620" y="1916832"/>
              <a:ext cx="2664296" cy="2664296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3799996-3499-40A7-96AC-3D8CDA883534}"/>
                </a:ext>
              </a:extLst>
            </p:cNvPr>
            <p:cNvSpPr/>
            <p:nvPr/>
          </p:nvSpPr>
          <p:spPr>
            <a:xfrm>
              <a:off x="3522120" y="2213332"/>
              <a:ext cx="2071296" cy="2071296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6F9D328-E93A-4B37-8FFA-5B625EECEA9C}"/>
                </a:ext>
              </a:extLst>
            </p:cNvPr>
            <p:cNvSpPr/>
            <p:nvPr/>
          </p:nvSpPr>
          <p:spPr>
            <a:xfrm>
              <a:off x="3802446" y="2493658"/>
              <a:ext cx="1510645" cy="1510645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A0ACDA3-F8AD-4D2D-9454-DC0865AF64A5}"/>
                </a:ext>
              </a:extLst>
            </p:cNvPr>
            <p:cNvSpPr/>
            <p:nvPr/>
          </p:nvSpPr>
          <p:spPr>
            <a:xfrm>
              <a:off x="4078801" y="2770013"/>
              <a:ext cx="957934" cy="957934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E404F81-A49C-49B6-89CA-431F08F38351}"/>
                </a:ext>
              </a:extLst>
            </p:cNvPr>
            <p:cNvSpPr/>
            <p:nvPr/>
          </p:nvSpPr>
          <p:spPr>
            <a:xfrm>
              <a:off x="4277260" y="2968472"/>
              <a:ext cx="561016" cy="561016"/>
            </a:xfrm>
            <a:prstGeom prst="ellipse">
              <a:avLst/>
            </a:prstGeom>
            <a:solidFill>
              <a:schemeClr val="accent4"/>
            </a:solidFill>
            <a:ln w="139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4FBDB7F-3DBA-44EC-A734-8762ADBA507E}"/>
                </a:ext>
              </a:extLst>
            </p:cNvPr>
            <p:cNvSpPr/>
            <p:nvPr/>
          </p:nvSpPr>
          <p:spPr>
            <a:xfrm>
              <a:off x="2606012" y="4768688"/>
              <a:ext cx="4054220" cy="396425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b="1" dirty="0"/>
              <a:t>rok 2021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B4818-E0B9-41E6-8A14-4FA21B1C2EDB}"/>
              </a:ext>
            </a:extLst>
          </p:cNvPr>
          <p:cNvSpPr txBox="1"/>
          <p:nvPr/>
        </p:nvSpPr>
        <p:spPr>
          <a:xfrm>
            <a:off x="4695258" y="2651171"/>
            <a:ext cx="7282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ko-KR" sz="3200" b="1" dirty="0">
                <a:solidFill>
                  <a:schemeClr val="accent3"/>
                </a:solidFill>
                <a:cs typeface="Arial" pitchFamily="34" charset="0"/>
              </a:rPr>
              <a:t>„ostré“ obchodování od 4.5.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7E0B2A-0D46-48F9-8D20-292121BDEA6F}"/>
              </a:ext>
            </a:extLst>
          </p:cNvPr>
          <p:cNvSpPr txBox="1"/>
          <p:nvPr/>
        </p:nvSpPr>
        <p:spPr>
          <a:xfrm>
            <a:off x="4638304" y="4003975"/>
            <a:ext cx="755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3600" b="1" dirty="0">
                <a:solidFill>
                  <a:schemeClr val="accent2"/>
                </a:solidFill>
                <a:cs typeface="Arial" pitchFamily="34" charset="0"/>
              </a:rPr>
              <a:t>z</a:t>
            </a:r>
            <a:r>
              <a:rPr lang="en-US" altLang="ko-KR" sz="3600" b="1" dirty="0" err="1">
                <a:solidFill>
                  <a:schemeClr val="accent2"/>
                </a:solidFill>
                <a:cs typeface="Arial" pitchFamily="34" charset="0"/>
              </a:rPr>
              <a:t>hodnocení</a:t>
            </a:r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cs-CZ" altLang="ko-KR" sz="3600" b="1" dirty="0">
                <a:solidFill>
                  <a:schemeClr val="accent2"/>
                </a:solidFill>
                <a:cs typeface="Arial" pitchFamily="34" charset="0"/>
              </a:rPr>
              <a:t>k 16.8. 2021 (104 dní)</a:t>
            </a:r>
            <a:endParaRPr lang="en-US" altLang="ko-KR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11BA2-EC9A-4343-AA26-1DEFE0EAFD7A}"/>
              </a:ext>
            </a:extLst>
          </p:cNvPr>
          <p:cNvSpPr txBox="1"/>
          <p:nvPr/>
        </p:nvSpPr>
        <p:spPr>
          <a:xfrm>
            <a:off x="5248109" y="4917820"/>
            <a:ext cx="67292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ko-KR" sz="2200" dirty="0">
                <a:solidFill>
                  <a:schemeClr val="accent1"/>
                </a:solidFill>
                <a:cs typeface="Arial" pitchFamily="34" charset="0"/>
              </a:rPr>
              <a:t>naše strategie 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101plus -&gt; </a:t>
            </a:r>
            <a:r>
              <a:rPr lang="cs-CZ" altLang="ko-KR" sz="3000" b="1" dirty="0">
                <a:solidFill>
                  <a:schemeClr val="accent1"/>
                </a:solidFill>
                <a:cs typeface="Arial" pitchFamily="34" charset="0"/>
              </a:rPr>
              <a:t>38,8</a:t>
            </a:r>
            <a:r>
              <a:rPr lang="en-US" altLang="ko-KR" sz="3000" b="1" dirty="0">
                <a:solidFill>
                  <a:schemeClr val="accent1"/>
                </a:solidFill>
                <a:cs typeface="Arial" pitchFamily="34" charset="0"/>
              </a:rPr>
              <a:t> %</a:t>
            </a:r>
            <a:endParaRPr lang="cs-CZ" altLang="ko-KR" sz="3000" b="1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index </a:t>
            </a:r>
            <a:r>
              <a:rPr lang="en-US" altLang="ko-KR" sz="2200" dirty="0" err="1">
                <a:solidFill>
                  <a:schemeClr val="accent1"/>
                </a:solidFill>
                <a:cs typeface="Arial" pitchFamily="34" charset="0"/>
              </a:rPr>
              <a:t>amerických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2200" dirty="0" err="1">
                <a:solidFill>
                  <a:schemeClr val="accent1"/>
                </a:solidFill>
                <a:cs typeface="Arial" pitchFamily="34" charset="0"/>
              </a:rPr>
              <a:t>akcií</a:t>
            </a:r>
            <a:r>
              <a:rPr lang="en-US" altLang="ko-KR" sz="2200" dirty="0">
                <a:solidFill>
                  <a:schemeClr val="accent1"/>
                </a:solidFill>
                <a:cs typeface="Arial" pitchFamily="34" charset="0"/>
              </a:rPr>
              <a:t> S&amp;P 500 –&gt; </a:t>
            </a:r>
            <a:r>
              <a:rPr lang="cs-CZ" altLang="ko-KR" sz="3000" b="1" dirty="0">
                <a:solidFill>
                  <a:schemeClr val="accent1"/>
                </a:solidFill>
                <a:cs typeface="Arial" pitchFamily="34" charset="0"/>
              </a:rPr>
              <a:t>6,5</a:t>
            </a:r>
            <a:r>
              <a:rPr lang="en-US" altLang="ko-KR" sz="3000" b="1" dirty="0">
                <a:solidFill>
                  <a:schemeClr val="accent1"/>
                </a:solidFill>
                <a:cs typeface="Arial" pitchFamily="34" charset="0"/>
              </a:rPr>
              <a:t>%</a:t>
            </a: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16AE60ED-7AF3-4F7E-BDFA-CA8EE2343AC4}"/>
              </a:ext>
            </a:extLst>
          </p:cNvPr>
          <p:cNvSpPr/>
          <p:nvPr/>
        </p:nvSpPr>
        <p:spPr>
          <a:xfrm>
            <a:off x="2185238" y="2913212"/>
            <a:ext cx="2199001" cy="890432"/>
          </a:xfrm>
          <a:custGeom>
            <a:avLst/>
            <a:gdLst>
              <a:gd name="connsiteX0" fmla="*/ 0 w 2307771"/>
              <a:gd name="connsiteY0" fmla="*/ 653143 h 653143"/>
              <a:gd name="connsiteX1" fmla="*/ 1480457 w 2307771"/>
              <a:gd name="connsiteY1" fmla="*/ 0 h 653143"/>
              <a:gd name="connsiteX2" fmla="*/ 2307771 w 2307771"/>
              <a:gd name="connsiteY2" fmla="*/ 0 h 65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7771" h="653143">
                <a:moveTo>
                  <a:pt x="0" y="653143"/>
                </a:moveTo>
                <a:lnTo>
                  <a:pt x="1480457" y="0"/>
                </a:lnTo>
                <a:lnTo>
                  <a:pt x="2307771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200" dirty="0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A353A42-9AB4-46C5-84F5-37C1AEAB37CF}"/>
              </a:ext>
            </a:extLst>
          </p:cNvPr>
          <p:cNvSpPr/>
          <p:nvPr/>
        </p:nvSpPr>
        <p:spPr>
          <a:xfrm>
            <a:off x="2185239" y="3803644"/>
            <a:ext cx="1848246" cy="533449"/>
          </a:xfrm>
          <a:custGeom>
            <a:avLst/>
            <a:gdLst>
              <a:gd name="connsiteX0" fmla="*/ 0 w 1730828"/>
              <a:gd name="connsiteY0" fmla="*/ 0 h 402771"/>
              <a:gd name="connsiteX1" fmla="*/ 979714 w 1730828"/>
              <a:gd name="connsiteY1" fmla="*/ 402771 h 402771"/>
              <a:gd name="connsiteX2" fmla="*/ 1730828 w 1730828"/>
              <a:gd name="connsiteY2" fmla="*/ 402771 h 40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28" h="402771">
                <a:moveTo>
                  <a:pt x="0" y="0"/>
                </a:moveTo>
                <a:lnTo>
                  <a:pt x="979714" y="402771"/>
                </a:lnTo>
                <a:lnTo>
                  <a:pt x="1730828" y="402771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200"/>
          </a:p>
        </p:txBody>
      </p:sp>
    </p:spTree>
    <p:extLst>
      <p:ext uri="{BB962C8B-B14F-4D97-AF65-F5344CB8AC3E}">
        <p14:creationId xmlns:p14="http://schemas.microsoft.com/office/powerpoint/2010/main" val="331840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raf 41">
            <a:extLst>
              <a:ext uri="{FF2B5EF4-FFF2-40B4-BE49-F238E27FC236}">
                <a16:creationId xmlns:a16="http://schemas.microsoft.com/office/drawing/2014/main" id="{2889EA22-F05B-4EB0-8177-C1F23B850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195950"/>
              </p:ext>
            </p:extLst>
          </p:nvPr>
        </p:nvGraphicFramePr>
        <p:xfrm>
          <a:off x="-134408" y="214479"/>
          <a:ext cx="11633982" cy="6424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9DD805-802D-44BE-B991-EC24997F7FF3}"/>
              </a:ext>
            </a:extLst>
          </p:cNvPr>
          <p:cNvSpPr txBox="1"/>
          <p:nvPr/>
        </p:nvSpPr>
        <p:spPr>
          <a:xfrm>
            <a:off x="4467497" y="2512731"/>
            <a:ext cx="79166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bg1"/>
                </a:solidFill>
              </a:rPr>
              <a:t>portfolio manažer a hlavní stratég 101plus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nesměrové investiční strategie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příjmové investiční („</a:t>
            </a:r>
            <a:r>
              <a:rPr lang="cs-CZ" dirty="0" err="1">
                <a:solidFill>
                  <a:schemeClr val="bg1"/>
                </a:solidFill>
              </a:rPr>
              <a:t>regular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income</a:t>
            </a:r>
            <a:r>
              <a:rPr lang="cs-CZ" dirty="0">
                <a:solidFill>
                  <a:schemeClr val="bg1"/>
                </a:solidFill>
              </a:rPr>
              <a:t>“) strategie </a:t>
            </a:r>
          </a:p>
          <a:p>
            <a:pPr lvl="2"/>
            <a:endParaRPr lang="cs-CZ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chemeClr val="bg1"/>
                </a:solidFill>
              </a:rPr>
              <a:t>předchozí zkušenosti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MBA </a:t>
            </a:r>
            <a:r>
              <a:rPr lang="cs-CZ" dirty="0" err="1">
                <a:solidFill>
                  <a:schemeClr val="bg1"/>
                </a:solidFill>
              </a:rPr>
              <a:t>Nottingam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Trent</a:t>
            </a:r>
            <a:r>
              <a:rPr lang="cs-CZ" dirty="0">
                <a:solidFill>
                  <a:schemeClr val="bg1"/>
                </a:solidFill>
              </a:rPr>
              <a:t> University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management konzultant, mentor, kouč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investor do start-upů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na finančních </a:t>
            </a:r>
            <a:r>
              <a:rPr lang="cs-CZ">
                <a:solidFill>
                  <a:schemeClr val="bg1"/>
                </a:solidFill>
              </a:rPr>
              <a:t>trzích obchoduje od </a:t>
            </a:r>
            <a:r>
              <a:rPr lang="cs-CZ" dirty="0">
                <a:solidFill>
                  <a:schemeClr val="bg1"/>
                </a:solidFill>
              </a:rPr>
              <a:t>roku 1999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74E03-AD7B-4F32-89FC-06147EFF4CED}"/>
              </a:ext>
            </a:extLst>
          </p:cNvPr>
          <p:cNvSpPr txBox="1"/>
          <p:nvPr/>
        </p:nvSpPr>
        <p:spPr>
          <a:xfrm>
            <a:off x="4663440" y="1251807"/>
            <a:ext cx="752856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cs-CZ" sz="4400" b="1" dirty="0">
                <a:solidFill>
                  <a:schemeClr val="bg1"/>
                </a:solidFill>
              </a:rPr>
              <a:t>Mgr. Jakub Nosek, MBA</a:t>
            </a:r>
          </a:p>
          <a:p>
            <a:pPr algn="ctr"/>
            <a:endParaRPr lang="en-US" altLang="ko-KR" sz="2000" b="1" dirty="0">
              <a:solidFill>
                <a:schemeClr val="accent2"/>
              </a:solidFill>
              <a:latin typeface="Arial Black" panose="020B0A04020102020204" pitchFamily="34" charset="0"/>
              <a:ea typeface="Adobe Song Std L" panose="02020300000000000000" pitchFamily="18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E45B1ED-6DD2-4A6F-93F2-DA71B76A1A4E}"/>
              </a:ext>
            </a:extLst>
          </p:cNvPr>
          <p:cNvGrpSpPr/>
          <p:nvPr/>
        </p:nvGrpSpPr>
        <p:grpSpPr>
          <a:xfrm flipH="1">
            <a:off x="1517374" y="4452730"/>
            <a:ext cx="9225894" cy="1391478"/>
            <a:chOff x="1517374" y="4452730"/>
            <a:chExt cx="9225894" cy="1391478"/>
          </a:xfrm>
          <a:solidFill>
            <a:schemeClr val="accent2">
              <a:alpha val="7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EFBF99-251C-4A7B-9E41-65FCA6933B30}"/>
                </a:ext>
              </a:extLst>
            </p:cNvPr>
            <p:cNvSpPr/>
            <p:nvPr/>
          </p:nvSpPr>
          <p:spPr>
            <a:xfrm>
              <a:off x="2543952" y="4452730"/>
              <a:ext cx="7172739" cy="1391478"/>
            </a:xfrm>
            <a:custGeom>
              <a:avLst/>
              <a:gdLst>
                <a:gd name="connsiteX0" fmla="*/ 0 w 7172739"/>
                <a:gd name="connsiteY0" fmla="*/ 0 h 1391478"/>
                <a:gd name="connsiteX1" fmla="*/ 6477000 w 7172739"/>
                <a:gd name="connsiteY1" fmla="*/ 0 h 1391478"/>
                <a:gd name="connsiteX2" fmla="*/ 7172739 w 7172739"/>
                <a:gd name="connsiteY2" fmla="*/ 695739 h 1391478"/>
                <a:gd name="connsiteX3" fmla="*/ 6477000 w 7172739"/>
                <a:gd name="connsiteY3" fmla="*/ 1391478 h 1391478"/>
                <a:gd name="connsiteX4" fmla="*/ 0 w 7172739"/>
                <a:gd name="connsiteY4" fmla="*/ 1391478 h 1391478"/>
                <a:gd name="connsiteX5" fmla="*/ 695739 w 7172739"/>
                <a:gd name="connsiteY5" fmla="*/ 695739 h 139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72739" h="1391478">
                  <a:moveTo>
                    <a:pt x="0" y="0"/>
                  </a:moveTo>
                  <a:lnTo>
                    <a:pt x="6477000" y="0"/>
                  </a:lnTo>
                  <a:lnTo>
                    <a:pt x="7172739" y="695739"/>
                  </a:lnTo>
                  <a:lnTo>
                    <a:pt x="6477000" y="1391478"/>
                  </a:lnTo>
                  <a:lnTo>
                    <a:pt x="0" y="1391478"/>
                  </a:lnTo>
                  <a:lnTo>
                    <a:pt x="695739" y="69573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51F76155-11C1-429C-AAFF-ADC19C2F361E}"/>
                </a:ext>
              </a:extLst>
            </p:cNvPr>
            <p:cNvSpPr/>
            <p:nvPr/>
          </p:nvSpPr>
          <p:spPr>
            <a:xfrm>
              <a:off x="9227060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3E031B55-2B79-48E3-9875-EC6581992147}"/>
                </a:ext>
              </a:extLst>
            </p:cNvPr>
            <p:cNvSpPr/>
            <p:nvPr/>
          </p:nvSpPr>
          <p:spPr>
            <a:xfrm>
              <a:off x="9740348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CEB4E3C0-DC6E-47C5-BF54-D227AD84009D}"/>
                </a:ext>
              </a:extLst>
            </p:cNvPr>
            <p:cNvSpPr/>
            <p:nvPr/>
          </p:nvSpPr>
          <p:spPr>
            <a:xfrm>
              <a:off x="1517374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A59C24FF-B12B-449C-93C4-888CA9A62C73}"/>
                </a:ext>
              </a:extLst>
            </p:cNvPr>
            <p:cNvSpPr/>
            <p:nvPr/>
          </p:nvSpPr>
          <p:spPr>
            <a:xfrm>
              <a:off x="2030663" y="4452730"/>
              <a:ext cx="1002920" cy="1391478"/>
            </a:xfrm>
            <a:prstGeom prst="chevron">
              <a:avLst>
                <a:gd name="adj" fmla="val 646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2859572" y="4640637"/>
            <a:ext cx="610267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cs-CZ" altLang="ko-KR" sz="6000" b="1" dirty="0">
                <a:solidFill>
                  <a:schemeClr val="bg1"/>
                </a:solidFill>
                <a:cs typeface="Arial" pitchFamily="34" charset="0"/>
              </a:rPr>
              <a:t>www.101plus.cz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 FLASH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BA27"/>
      </a:accent1>
      <a:accent2>
        <a:srgbClr val="F3932D"/>
      </a:accent2>
      <a:accent3>
        <a:srgbClr val="79BA27"/>
      </a:accent3>
      <a:accent4>
        <a:srgbClr val="F2B662"/>
      </a:accent4>
      <a:accent5>
        <a:srgbClr val="F3932D"/>
      </a:accent5>
      <a:accent6>
        <a:srgbClr val="F2B662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 FLASH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BA27"/>
      </a:accent1>
      <a:accent2>
        <a:srgbClr val="F3932D"/>
      </a:accent2>
      <a:accent3>
        <a:srgbClr val="79BA27"/>
      </a:accent3>
      <a:accent4>
        <a:srgbClr val="F2B662"/>
      </a:accent4>
      <a:accent5>
        <a:srgbClr val="F3932D"/>
      </a:accent5>
      <a:accent6>
        <a:srgbClr val="F2B662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 FLASH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BA27"/>
      </a:accent1>
      <a:accent2>
        <a:srgbClr val="F3932D"/>
      </a:accent2>
      <a:accent3>
        <a:srgbClr val="79BA27"/>
      </a:accent3>
      <a:accent4>
        <a:srgbClr val="F2B662"/>
      </a:accent4>
      <a:accent5>
        <a:srgbClr val="F3932D"/>
      </a:accent5>
      <a:accent6>
        <a:srgbClr val="F2B662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</TotalTime>
  <Words>298</Words>
  <Application>Microsoft Office PowerPoint</Application>
  <PresentationFormat>Širokoúhlá obrazovka</PresentationFormat>
  <Paragraphs>44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Cover and End Slide Master</vt:lpstr>
      <vt:lpstr>Contents Slide Master</vt:lpstr>
      <vt:lpstr>Section Break Slide Master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Jakub Nosek</cp:lastModifiedBy>
  <cp:revision>134</cp:revision>
  <dcterms:created xsi:type="dcterms:W3CDTF">2019-01-14T06:35:35Z</dcterms:created>
  <dcterms:modified xsi:type="dcterms:W3CDTF">2021-08-14T17:04:32Z</dcterms:modified>
</cp:coreProperties>
</file>